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5"/>
  </p:sldMasterIdLst>
  <p:notesMasterIdLst>
    <p:notesMasterId r:id="rId13"/>
  </p:notesMasterIdLst>
  <p:handoutMasterIdLst>
    <p:handoutMasterId r:id="rId14"/>
  </p:handoutMasterIdLst>
  <p:sldIdLst>
    <p:sldId id="256" r:id="rId6"/>
    <p:sldId id="1120" r:id="rId7"/>
    <p:sldId id="1119" r:id="rId8"/>
    <p:sldId id="1121" r:id="rId9"/>
    <p:sldId id="1125" r:id="rId10"/>
    <p:sldId id="1124" r:id="rId11"/>
    <p:sldId id="1122" r:id="rId12"/>
  </p:sldIdLst>
  <p:sldSz cx="10691813" cy="7559675"/>
  <p:notesSz cx="6797675" cy="9926638"/>
  <p:defaultTextStyle>
    <a:defPPr>
      <a:defRPr lang="en-US"/>
    </a:defPPr>
    <a:lvl1pPr marL="0" algn="l" defTabSz="945947" rtl="0" eaLnBrk="1" latinLnBrk="0" hangingPunct="1">
      <a:defRPr sz="1904" kern="1200">
        <a:solidFill>
          <a:schemeClr val="tx1"/>
        </a:solidFill>
        <a:latin typeface="+mn-lt"/>
        <a:ea typeface="+mn-ea"/>
        <a:cs typeface="+mn-cs"/>
      </a:defRPr>
    </a:lvl1pPr>
    <a:lvl2pPr marL="472974" algn="l" defTabSz="945947" rtl="0" eaLnBrk="1" latinLnBrk="0" hangingPunct="1">
      <a:defRPr sz="1904" kern="1200">
        <a:solidFill>
          <a:schemeClr val="tx1"/>
        </a:solidFill>
        <a:latin typeface="+mn-lt"/>
        <a:ea typeface="+mn-ea"/>
        <a:cs typeface="+mn-cs"/>
      </a:defRPr>
    </a:lvl2pPr>
    <a:lvl3pPr marL="945947" algn="l" defTabSz="945947" rtl="0" eaLnBrk="1" latinLnBrk="0" hangingPunct="1">
      <a:defRPr sz="1904" kern="1200">
        <a:solidFill>
          <a:schemeClr val="tx1"/>
        </a:solidFill>
        <a:latin typeface="+mn-lt"/>
        <a:ea typeface="+mn-ea"/>
        <a:cs typeface="+mn-cs"/>
      </a:defRPr>
    </a:lvl3pPr>
    <a:lvl4pPr marL="1418921" algn="l" defTabSz="945947" rtl="0" eaLnBrk="1" latinLnBrk="0" hangingPunct="1">
      <a:defRPr sz="1904" kern="1200">
        <a:solidFill>
          <a:schemeClr val="tx1"/>
        </a:solidFill>
        <a:latin typeface="+mn-lt"/>
        <a:ea typeface="+mn-ea"/>
        <a:cs typeface="+mn-cs"/>
      </a:defRPr>
    </a:lvl4pPr>
    <a:lvl5pPr marL="1891895" algn="l" defTabSz="945947" rtl="0" eaLnBrk="1" latinLnBrk="0" hangingPunct="1">
      <a:defRPr sz="1904" kern="1200">
        <a:solidFill>
          <a:schemeClr val="tx1"/>
        </a:solidFill>
        <a:latin typeface="+mn-lt"/>
        <a:ea typeface="+mn-ea"/>
        <a:cs typeface="+mn-cs"/>
      </a:defRPr>
    </a:lvl5pPr>
    <a:lvl6pPr marL="2364869" algn="l" defTabSz="945947" rtl="0" eaLnBrk="1" latinLnBrk="0" hangingPunct="1">
      <a:defRPr sz="1904" kern="1200">
        <a:solidFill>
          <a:schemeClr val="tx1"/>
        </a:solidFill>
        <a:latin typeface="+mn-lt"/>
        <a:ea typeface="+mn-ea"/>
        <a:cs typeface="+mn-cs"/>
      </a:defRPr>
    </a:lvl6pPr>
    <a:lvl7pPr marL="2837842" algn="l" defTabSz="945947" rtl="0" eaLnBrk="1" latinLnBrk="0" hangingPunct="1">
      <a:defRPr sz="1904" kern="1200">
        <a:solidFill>
          <a:schemeClr val="tx1"/>
        </a:solidFill>
        <a:latin typeface="+mn-lt"/>
        <a:ea typeface="+mn-ea"/>
        <a:cs typeface="+mn-cs"/>
      </a:defRPr>
    </a:lvl7pPr>
    <a:lvl8pPr marL="3310816" algn="l" defTabSz="945947" rtl="0" eaLnBrk="1" latinLnBrk="0" hangingPunct="1">
      <a:defRPr sz="1904" kern="1200">
        <a:solidFill>
          <a:schemeClr val="tx1"/>
        </a:solidFill>
        <a:latin typeface="+mn-lt"/>
        <a:ea typeface="+mn-ea"/>
        <a:cs typeface="+mn-cs"/>
      </a:defRPr>
    </a:lvl8pPr>
    <a:lvl9pPr marL="3783790" algn="l" defTabSz="945947" rtl="0" eaLnBrk="1" latinLnBrk="0" hangingPunct="1">
      <a:defRPr sz="1904" kern="1200">
        <a:solidFill>
          <a:schemeClr val="tx1"/>
        </a:solidFill>
        <a:latin typeface="+mn-lt"/>
        <a:ea typeface="+mn-ea"/>
        <a:cs typeface="+mn-cs"/>
      </a:defRPr>
    </a:lvl9pPr>
  </p:defaultTextStyle>
  <p:extLst>
    <p:ext uri="{EFAFB233-063F-42B5-8137-9DF3F51BA10A}">
      <p15:sldGuideLst xmlns:p15="http://schemas.microsoft.com/office/powerpoint/2012/main">
        <p15:guide id="1" pos="306" userDrawn="1">
          <p15:clr>
            <a:srgbClr val="A4A3A4"/>
          </p15:clr>
        </p15:guide>
        <p15:guide id="2" orient="horz" pos="884" userDrawn="1">
          <p15:clr>
            <a:srgbClr val="A4A3A4"/>
          </p15:clr>
        </p15:guide>
        <p15:guide id="3" orient="horz" pos="3969" userDrawn="1">
          <p15:clr>
            <a:srgbClr val="A4A3A4"/>
          </p15:clr>
        </p15:guide>
        <p15:guide id="4" pos="64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eri, Androulla" initials="SA" lastIdx="9" clrIdx="0">
    <p:extLst>
      <p:ext uri="{19B8F6BF-5375-455C-9EA6-DF929625EA0E}">
        <p15:presenceInfo xmlns:p15="http://schemas.microsoft.com/office/powerpoint/2012/main" userId="S::asoteri@mhgroup-int.co.uk::cc09d717-1487-471e-9453-9b45cf6ae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3D4503-A038-4A45-B568-FC2CB19EA5DE}" styleName="213d4503-a038-4a45-b568-fc2cb19ea5de">
    <a:tblBg>
      <a:fill>
        <a:noFill/>
      </a:fill>
    </a:tblBg>
    <a:wholeTbl>
      <a:tcStyle>
        <a:tcBdr>
          <a:left>
            <a:ln>
              <a:noFill/>
            </a:ln>
          </a:left>
          <a:right>
            <a:ln>
              <a:noFill/>
            </a:ln>
          </a:right>
          <a:top>
            <a:ln>
              <a:noFill/>
            </a:ln>
          </a:top>
          <a:bottom>
            <a:ln>
              <a:noFill/>
            </a:ln>
          </a:bottom>
          <a:insideH>
            <a:ln w="6350" cmpd="sng">
              <a:solidFill>
                <a:srgbClr val="C3C3C3"/>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0000FF"/>
          </a:solidFill>
        </a:fill>
      </a:tcStyle>
    </a:firstCol>
    <a:lastRow>
      <a:tcStyle>
        <a:tcBdr>
          <a:top>
            <a:ln w="9525" cmpd="sng">
              <a:solidFill>
                <a:srgbClr val="00C800"/>
              </a:solidFill>
            </a:ln>
          </a:top>
          <a:bottom>
            <a:ln w="9525" cmpd="sng">
              <a:solidFill>
                <a:srgbClr val="00C800"/>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C3C3C3"/>
              </a:solidFill>
            </a:ln>
          </a:top>
          <a:bottom>
            <a:ln w="6350" cmpd="sng">
              <a:solidFill>
                <a:srgbClr val="C3C3C3"/>
              </a:solidFill>
            </a:ln>
          </a:bottom>
          <a:insideH>
            <a:ln>
              <a:noFill/>
            </a:ln>
          </a:insideH>
        </a:tcBdr>
      </a:tcStyle>
    </a:firstRow>
    <a:neCell>
      <a:tcStyle>
        <a:tcBdr/>
        <a:fill>
          <a:solidFill>
            <a:srgbClr val="FFFFFF"/>
          </a:solidFill>
        </a:fill>
      </a:tcStyle>
    </a:neCell>
    <a:nwCell>
      <a:tcStyle>
        <a:tcBdr>
          <a:top>
            <a:ln>
              <a:noFill/>
            </a:ln>
          </a:top>
          <a:bottom>
            <a:ln w="6350" cmpd="sng">
              <a:solidFill>
                <a:srgbClr val="FFFFFF"/>
              </a:solidFill>
            </a:ln>
          </a:bottom>
        </a:tcBdr>
        <a:fill>
          <a:solidFill>
            <a:srgbClr val="0000FF"/>
          </a:solidFill>
        </a:fill>
      </a:tcStyle>
    </a:nwCell>
  </a:tblStyle>
  <a:tblStyle styleId="{AC530BF0-0DFF-4D9F-A878-96301AEEB341}" styleName="ac530bf0-0dff-4d9f-a878-96301aeeb341">
    <a:tblBg>
      <a:fill>
        <a:noFill/>
      </a:fill>
    </a:tblBg>
    <a:wholeTbl>
      <a:tcStyle>
        <a:tcBdr>
          <a:left>
            <a:ln>
              <a:noFill/>
            </a:ln>
          </a:left>
          <a:right>
            <a:ln>
              <a:noFill/>
            </a:ln>
          </a:right>
          <a:top>
            <a:ln>
              <a:noFill/>
            </a:ln>
          </a:top>
          <a:bottom>
            <a:ln>
              <a:noFill/>
            </a:ln>
          </a:bottom>
          <a:insideH>
            <a:ln w="6350" cmpd="sng">
              <a:solidFill>
                <a:srgbClr val="C3C3C3"/>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00C800"/>
              </a:solidFill>
            </a:ln>
          </a:top>
          <a:bottom>
            <a:ln w="9525" cmpd="sng">
              <a:solidFill>
                <a:srgbClr val="00C800"/>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3333FF"/>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13154C68-3BEE-4925-960A-AF31CE7395DA}" styleName="13154c68-3bee-4925-960a-af31ce7395da">
    <a:tblBg>
      <a:fill>
        <a:noFill/>
      </a:fill>
    </a:tblBg>
    <a:wholeTbl>
      <a:tcStyle>
        <a:tcBdr>
          <a:left>
            <a:ln>
              <a:noFill/>
            </a:ln>
          </a:left>
          <a:right>
            <a:ln>
              <a:noFill/>
            </a:ln>
          </a:right>
          <a:top>
            <a:ln>
              <a:noFill/>
            </a:ln>
          </a:top>
          <a:bottom>
            <a:ln>
              <a:noFill/>
            </a:ln>
          </a:bottom>
          <a:insideH>
            <a:ln w="6350" cmpd="sng">
              <a:solidFill>
                <a:srgbClr val="C3C3C3"/>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00C800"/>
              </a:solidFill>
            </a:ln>
          </a:top>
          <a:bottom>
            <a:ln w="9525" cmpd="sng">
              <a:solidFill>
                <a:srgbClr val="00C800"/>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C3C3C3"/>
              </a:solidFill>
            </a:ln>
          </a:top>
          <a:bottom>
            <a:ln w="6350" cmpd="sng">
              <a:solidFill>
                <a:srgbClr val="C3C3C3"/>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2A93DEE9-D922-466D-9726-47CD44FB7698}" styleName="2a93dee9-d922-466d-9726-47cd44fb7698">
    <a:tblBg>
      <a:fill>
        <a:noFill/>
      </a:fill>
    </a:tblBg>
    <a:wholeTbl>
      <a:tcStyle>
        <a:tcBdr>
          <a:left>
            <a:ln>
              <a:noFill/>
            </a:ln>
          </a:left>
          <a:right>
            <a:ln>
              <a:noFill/>
            </a:ln>
          </a:right>
          <a:top>
            <a:ln>
              <a:noFill/>
            </a:ln>
          </a:top>
          <a:bottom>
            <a:ln>
              <a:noFill/>
            </a:ln>
          </a:bottom>
          <a:insideH>
            <a:ln w="6350" cmpd="sng">
              <a:solidFill>
                <a:srgbClr val="C3C3C3"/>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00C800"/>
              </a:solidFill>
            </a:ln>
          </a:top>
          <a:bottom>
            <a:ln w="9525" cmpd="sng">
              <a:solidFill>
                <a:srgbClr val="00C800"/>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0000FF"/>
          </a:solidFill>
        </a:fill>
      </a:tcStyle>
    </a:firstRow>
    <a:neCell>
      <a:tcStyle>
        <a:tcBdr>
          <a:left>
            <a:ln w="9525" cmpd="sng">
              <a:solidFill>
                <a:srgbClr val="FFFFFF"/>
              </a:solidFill>
            </a:ln>
          </a:left>
          <a:insideV>
            <a:ln>
              <a:noFill/>
            </a:ln>
          </a:insideV>
        </a:tcBdr>
        <a:fill>
          <a:solidFill>
            <a:srgbClr val="0000FF"/>
          </a:solidFill>
        </a:fill>
      </a:tcStyle>
    </a:neCell>
    <a:nwCell>
      <a:tcStyle>
        <a:tcBdr>
          <a:right>
            <a:ln w="9525" cmpd="sng">
              <a:solidFill>
                <a:srgbClr val="FFFFFF"/>
              </a:solidFill>
            </a:ln>
          </a:right>
          <a:insideV>
            <a:ln>
              <a:noFill/>
            </a:ln>
          </a:insideV>
        </a:tcBdr>
        <a:fill>
          <a:solidFill>
            <a:srgbClr val="0000FF"/>
          </a:solidFill>
        </a:fill>
      </a:tcStyle>
    </a:nwCell>
  </a:tblStyle>
  <a:tblStyle styleId="{EF1B11B2-71FE-4750-8D79-7D09E863DCBB}" styleName="ef1b11b2-71fe-4750-8d79-7d09e863dcbb">
    <a:tblBg>
      <a:fill>
        <a:noFill/>
      </a:fill>
    </a:tblBg>
    <a:wholeTbl>
      <a:tcStyle>
        <a:tcBdr>
          <a:left>
            <a:ln>
              <a:noFill/>
            </a:ln>
          </a:left>
          <a:right>
            <a:ln>
              <a:noFill/>
            </a:ln>
          </a:right>
          <a:top>
            <a:ln>
              <a:noFill/>
            </a:ln>
          </a:top>
          <a:bottom>
            <a:ln>
              <a:noFill/>
            </a:ln>
          </a:bottom>
          <a:insideH>
            <a:ln w="6350" cmpd="sng">
              <a:solidFill>
                <a:srgbClr val="C3C3C3"/>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0000FF"/>
          </a:solidFill>
        </a:fill>
      </a:tcStyle>
    </a:firstCol>
    <a:lastRow>
      <a:tcStyle>
        <a:tcBdr>
          <a:top>
            <a:ln w="9525" cmpd="sng">
              <a:solidFill>
                <a:srgbClr val="00C800"/>
              </a:solidFill>
            </a:ln>
          </a:top>
          <a:bottom>
            <a:ln w="9525" cmpd="sng">
              <a:solidFill>
                <a:srgbClr val="00C800"/>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C3C3C3"/>
              </a:solidFill>
            </a:ln>
          </a:top>
          <a:bottom>
            <a:ln w="6350" cmpd="sng">
              <a:solidFill>
                <a:srgbClr val="C3C3C3"/>
              </a:solidFill>
            </a:ln>
          </a:bottom>
          <a:insideH>
            <a:ln>
              <a:noFill/>
            </a:ln>
          </a:insideH>
        </a:tcBdr>
      </a:tcStyle>
    </a:firstRow>
    <a:neCell>
      <a:tcStyle>
        <a:tcBdr/>
        <a:fill>
          <a:solidFill>
            <a:srgbClr val="FFFFFF"/>
          </a:solidFill>
        </a:fill>
      </a:tcStyle>
    </a:neCell>
    <a:nwCell>
      <a:tcStyle>
        <a:tcBdr>
          <a:top>
            <a:ln>
              <a:noFill/>
            </a:ln>
          </a:top>
          <a:bottom>
            <a:ln w="6350" cmpd="sng">
              <a:solidFill>
                <a:srgbClr val="FFFFFF"/>
              </a:solidFill>
            </a:ln>
          </a:bottom>
        </a:tcBdr>
        <a:fill>
          <a:solidFill>
            <a:srgbClr val="0000FF"/>
          </a:solidFill>
        </a:fill>
      </a:tcStyle>
    </a:nwCell>
  </a:tblStyle>
  <a:tblStyle styleId="{D98775DB-0E53-4E7D-A88B-3212184EBE33}" styleName="d98775db-0e53-4e7d-a88b-3212184ebe3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C9D45D6B-4838-4E54-A472-583296E98DA2}" styleName="c9d45d6b-4838-4e54-a472-583296e98da2">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0528B5FB-1D51-48B3-9A34-6369DE51D6E3}" styleName="0528b5fb-1d51-48b3-9a34-6369de51d6e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B1D96FAC-1797-47EC-A172-F3DCF999A009}" styleName="b1d96fac-1797-47ec-a172-f3dcf999a009">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A18E5722-F668-4ADE-B744-4ED86D48A9BC}" styleName="a18e5722-f668-4ade-b744-4ed86d48a9b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BDE1334D-227C-48F2-8FB7-FEC0F3B7257A}" styleName="bde1334d-227c-48f2-8fb7-fec0f3b7257a">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D9D9D6"/>
          </a:solidFill>
        </a:fill>
      </a:tcStyle>
    </a:nwCell>
  </a:tblStyle>
  <a:tblStyle styleId="{442F0161-27EF-4C0A-A6FF-F8A249322ADC}" styleName="442f0161-27ef-4c0a-a6ff-f8a249322ad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D9D9D6"/>
          </a:solidFill>
        </a:fill>
      </a:tcStyle>
    </a:nwCell>
  </a:tblStyle>
  <a:tblStyle styleId="{EB58D59B-311B-405A-9588-4DA61DEA3DCF}" styleName="eb58d59b-311b-405a-9588-4da61dea3dc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fill>
          <a:solidFill>
            <a:srgbClr val="FFFFFF"/>
          </a:solidFill>
        </a:fill>
      </a:tcStyle>
    </a:nwCell>
  </a:tblStyle>
  <a:tblStyle styleId="{FB87D4CD-B64C-4F9D-8E89-C985762E7A0B}" styleName="fb87d4cd-b64c-4f9d-8e89-c985762e7a0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979797"/>
              </a:solidFill>
            </a:ln>
          </a:insideH>
        </a:tcBdr>
        <a:fill>
          <a:solidFill>
            <a:srgbClr val="D9D9D6"/>
          </a:solidFill>
        </a:fill>
      </a:tcStyle>
    </a:firstCol>
    <a:lastRow>
      <a:tcStyle>
        <a:tcBdr>
          <a:top>
            <a:ln w="9525" cmpd="sng">
              <a:solidFill>
                <a:srgbClr val="979797"/>
              </a:solidFill>
            </a:ln>
          </a:top>
          <a:bottom>
            <a:ln w="9525" cmpd="sng">
              <a:solidFill>
                <a:srgbClr val="979797"/>
              </a:solidFill>
            </a:ln>
          </a:bottom>
        </a:tcBdr>
      </a:tcStyle>
    </a:lastRow>
    <a:seCell>
      <a:tcStyle>
        <a:tcBdr/>
        <a:fill>
          <a:solidFill>
            <a:srgbClr val="FFFFFF"/>
          </a:solidFill>
        </a:fill>
      </a:tcStyle>
    </a:seCell>
    <a:swCell>
      <a:tcStyle>
        <a:tcBdr>
          <a:insideH>
            <a:ln>
              <a:noFill/>
            </a:ln>
          </a:insideH>
        </a:tcBdr>
        <a:fill>
          <a:solidFill>
            <a:srgbClr val="D9D9D6"/>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insideH>
            <a:ln>
              <a:noFill/>
            </a:ln>
          </a:insideH>
        </a:tcBdr>
        <a:fill>
          <a:solidFill>
            <a:srgbClr val="FFFFFF"/>
          </a:solidFill>
        </a:fill>
      </a:tcStyle>
    </a:nwCell>
  </a:tblStyle>
  <a:tblStyle styleId="{376BAB10-1F61-4CA5-9BDA-9A3083C99322}" styleName="376bab10-1f61-4ca5-9bda-9a3083c99322">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144F766B-C5D0-4A47-8475-EC87C34F6908}" styleName="144f766b-c5d0-4a47-8475-ec87c34f6908">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12FD1CA1-1820-4EB2-B451-45ADD7A414E0}" styleName="12fd1ca1-1820-4eb2-b451-45add7a414e0">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fill>
          <a:solidFill>
            <a:srgbClr val="FFFFFF"/>
          </a:solidFill>
        </a:fill>
      </a:tcStyle>
    </a:nwCell>
  </a:tblStyle>
  <a:tblStyle styleId="{BAA59BCA-2272-4AD8-A187-4F1C4EF91273}" styleName="baa59bca-2272-4ad8-a187-4f1c4ef9127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fill>
          <a:solidFill>
            <a:srgbClr val="FFFFFF"/>
          </a:solidFill>
        </a:fill>
      </a:tcStyle>
    </a:nwCell>
  </a:tblStyle>
  <a:tblStyle styleId="{49D295E3-FB30-40FC-B073-B7C8B25BE82A}" styleName="49d295e3-fb30-40fc-b073-b7c8b25be82a">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9525" cmpd="sng">
              <a:solidFill>
                <a:srgbClr val="979797"/>
              </a:solidFill>
            </a:ln>
          </a:top>
          <a:bottom>
            <a:ln w="9525" cmpd="sng">
              <a:solidFill>
                <a:srgbClr val="979797"/>
              </a:solidFill>
            </a:ln>
          </a:bottom>
        </a:tcBdr>
      </a:tcStyle>
    </a:lastRow>
    <a:seCell>
      <a:tcStyle>
        <a:tcBdr/>
        <a:fill>
          <a:solidFill>
            <a:srgbClr val="FFFFFF"/>
          </a:solidFill>
        </a:fill>
      </a:tcStyle>
    </a:seCell>
    <a:swCell>
      <a:tcStyle>
        <a:tcBdr/>
        <a:fill>
          <a:solidFill>
            <a:srgbClr val="D9D9D6"/>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fill>
          <a:solidFill>
            <a:srgbClr val="FFFFFF"/>
          </a:solidFill>
        </a:fill>
      </a:tcStyle>
    </a:nwCell>
  </a:tblStyle>
  <a:tblStyle styleId="{5683A5E6-D13D-4E83-9532-AC8F8A0D8263}" styleName="5683a5e6-d13d-4e83-9532-ac8f8a0d826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FECFF12E-801A-4458-8CF2-C5CAFA63EB58}" styleName="fecff12e-801a-4458-8cf2-c5cafa63eb58">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0E7B705F-7FF7-4FF6-B6B9-3F5A2F89DC4B}" styleName="0e7b705f-7ff7-4ff6-b6b9-3f5a2f89dc4b">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BEF7B636-491B-465F-9FFB-C178E4A3275C}" styleName="bef7b636-491b-465f-9ffb-c178e4a3275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C34B44D6-6247-479E-BDF9-EF2F2C60DA1B}" styleName="c34b44d6-6247-479e-bdf9-ef2f2c60da1b">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0DE6DCAF-8717-4C7E-A41C-31A5CE668AF8}" styleName="0de6dcaf-8717-4c7e-a41c-31a5ce668af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C81CB768-851C-4805-9A46-87C95F84F359}" styleName="c81cb768-851c-4805-9a46-87c95f84f359">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979797"/>
              </a:solidFill>
            </a:ln>
          </a:insideV>
        </a:tcBdr>
        <a:fill>
          <a:solidFill>
            <a:srgbClr val="D9D9D6"/>
          </a:solidFill>
        </a:fill>
      </a:tcStyle>
    </a:firstRow>
    <a:neCell>
      <a:tcStyle>
        <a:tcBdr>
          <a:left>
            <a:ln w="9525" cmpd="sng">
              <a:solidFill>
                <a:srgbClr val="979797"/>
              </a:solidFill>
            </a:ln>
          </a:left>
          <a:insideV>
            <a:ln>
              <a:noFill/>
            </a:ln>
          </a:insideV>
        </a:tcBdr>
        <a:fill>
          <a:solidFill>
            <a:srgbClr val="D9D9D6"/>
          </a:solidFill>
        </a:fill>
      </a:tcStyle>
    </a:neCell>
    <a:nwCell>
      <a:tcStyle>
        <a:tcBdr>
          <a:right>
            <a:ln w="9525" cmpd="sng">
              <a:solidFill>
                <a:srgbClr val="979797"/>
              </a:solidFill>
            </a:ln>
          </a:right>
          <a:insideV>
            <a:ln>
              <a:noFill/>
            </a:ln>
          </a:insideV>
        </a:tcBdr>
        <a:fill>
          <a:solidFill>
            <a:srgbClr val="D9D9D6"/>
          </a:solidFill>
        </a:fill>
      </a:tcStyle>
    </a:nwCell>
  </a:tblStyle>
  <a:tblStyle styleId="{6C1BC191-8296-403F-AFBA-59D54ED04C5D}" styleName="6c1bc191-8296-403f-afba-59d54ed04c5d">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6714424F-74B6-46C2-BEA6-AD6A852C7BE0}" styleName="6714424f-74b6-46c2-bea6-ad6a852c7be0">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1524756E-D80D-48FF-B2C8-CFCCBDD40E3D}" styleName="1524756e-d80d-48ff-b2c8-cfccbdd40e3d">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insideH>
            <a:ln>
              <a:noFill/>
            </a:ln>
          </a:insideH>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4EB9E834-0C4C-4FDC-BA13-D03AFC39BF51}" styleName="4eb9e834-0c4c-4fdc-ba13-d03afc39bf51">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insideH>
            <a:ln>
              <a:noFill/>
            </a:ln>
          </a:insideH>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4183D788-E78B-4AB1-9653-6B6EDA16E1CD}" styleName="4183d788-e78b-4ab1-9653-6b6eda16e1cd">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2DF5A108-8A8B-4093-BDF4-6E90608811F7}" styleName="2df5a108-8a8b-4093-bdf4-6e90608811f7">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9525" cmpd="sng">
              <a:solidFill>
                <a:srgbClr val="979797"/>
              </a:solidFill>
            </a:ln>
          </a:top>
          <a:bottom>
            <a:ln w="9525"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D9D9D6"/>
          </a:solidFill>
        </a:fill>
      </a:tcStyle>
    </a:firstRow>
    <a:neCell>
      <a:tcStyle>
        <a:tcBdr/>
        <a:fill>
          <a:solidFill>
            <a:srgbClr val="D9D9D6"/>
          </a:solidFill>
        </a:fill>
      </a:tcStyle>
    </a:neCell>
    <a:nwCell>
      <a:tcStyle>
        <a:tcBdr/>
        <a:fill>
          <a:solidFill>
            <a:srgbClr val="D9D9D6"/>
          </a:solidFill>
        </a:fill>
      </a:tcStyle>
    </a:nwCell>
  </a:tblStyle>
  <a:tblStyle styleId="{169C0E84-9F02-48A2-9D4A-768BBA798AC0}" styleName="169c0e84-9f02-48a2-9d4a-768bba798ac0">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C9EC51"/>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top>
            <a:ln w="6350" cmpd="sng">
              <a:solidFill>
                <a:srgbClr val="FFFFFF"/>
              </a:solidFill>
            </a:ln>
          </a:top>
          <a:bottom>
            <a:ln>
              <a:noFill/>
            </a:ln>
          </a:bottom>
        </a:tcBdr>
        <a:fill>
          <a:solidFill>
            <a:srgbClr val="C9EC51"/>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top>
            <a:ln>
              <a:noFill/>
            </a:ln>
          </a:top>
          <a:bottom>
            <a:ln w="6350" cmpd="sng">
              <a:solidFill>
                <a:srgbClr val="FFFFFF"/>
              </a:solidFill>
            </a:ln>
          </a:bottom>
        </a:tcBdr>
        <a:fill>
          <a:solidFill>
            <a:srgbClr val="C9EC51"/>
          </a:solidFill>
        </a:fill>
      </a:tcStyle>
    </a:nwCell>
  </a:tblStyle>
  <a:tblStyle styleId="{19C71E6F-660C-4402-8AB9-A98CFF79D1B7}" styleName="19c71e6f-660c-4402-8ab9-a98cff79d1b7">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right>
            <a:ln w="9525" cmpd="sng">
              <a:solidFill>
                <a:srgbClr val="C9EC51"/>
              </a:solidFill>
            </a:ln>
          </a:right>
        </a:tcBdr>
      </a:tcStyle>
    </a:lastCol>
    <a:firstCol>
      <a:tcStyle>
        <a:tcBdr>
          <a:right>
            <a:ln w="9525" cmpd="sng">
              <a:solidFill>
                <a:srgbClr val="C9EC51"/>
              </a:solidFill>
            </a:ln>
          </a:right>
          <a:insideH>
            <a:ln>
              <a:noFill/>
            </a:ln>
          </a:insideH>
        </a:tcBdr>
      </a:tcStyle>
    </a:firstCol>
    <a:lastRow>
      <a:tcStyle>
        <a:tcBdr>
          <a:top>
            <a:ln w="6350" cmpd="sng">
              <a:solidFill>
                <a:srgbClr val="979797"/>
              </a:solidFill>
            </a:ln>
          </a:top>
          <a:bottom>
            <a:ln w="9525" cmpd="sng">
              <a:solidFill>
                <a:srgbClr val="C9EC51"/>
              </a:solidFill>
            </a:ln>
          </a:bottom>
          <a:insideH>
            <a:ln>
              <a:noFill/>
            </a:ln>
          </a:insideH>
        </a:tcBdr>
      </a:tcStyle>
    </a:lastRow>
    <a:seCell>
      <a:tcStyle>
        <a:tcBdr/>
        <a:fill>
          <a:solidFill>
            <a:srgbClr val="FFFFFF"/>
          </a:solidFill>
        </a:fill>
      </a:tcStyle>
    </a:seCell>
    <a:swCell>
      <a:tcStyle>
        <a:tcBdr>
          <a:top>
            <a:ln>
              <a:noFill/>
            </a:ln>
          </a:top>
          <a:bottom>
            <a:ln>
              <a:noFill/>
            </a:ln>
          </a:bottom>
        </a:tcBdr>
        <a:fill>
          <a:solidFill>
            <a:srgbClr val="FFFFFF"/>
          </a:solidFill>
        </a:fill>
      </a:tcStyle>
    </a:swCell>
    <a:firstRow>
      <a:tcStyle>
        <a:tcBdr>
          <a:bottom>
            <a:ln w="9525" cmpd="sng">
              <a:solidFill>
                <a:srgbClr val="C9EC51"/>
              </a:solidFill>
            </a:ln>
          </a:bottom>
          <a:insideH>
            <a:ln>
              <a:noFill/>
            </a:ln>
          </a:insideH>
        </a:tcBdr>
      </a:tcStyle>
    </a:firstRow>
    <a:neCell>
      <a:tcStyle>
        <a:tcBdr>
          <a:right>
            <a:ln>
              <a:noFill/>
            </a:ln>
          </a:right>
        </a:tcBdr>
        <a:fill>
          <a:solidFill>
            <a:srgbClr val="FFFFFF"/>
          </a:solidFill>
        </a:fill>
      </a:tcStyle>
    </a:neCell>
    <a:nwCell>
      <a:tcStyle>
        <a:tcBdr>
          <a:right>
            <a:ln>
              <a:noFill/>
            </a:ln>
          </a:right>
          <a:bottom>
            <a:ln>
              <a:noFill/>
            </a:ln>
          </a:bottom>
        </a:tcBdr>
        <a:fill>
          <a:solidFill>
            <a:srgbClr val="FFFFFF"/>
          </a:solidFill>
        </a:fill>
      </a:tcStyle>
    </a:nwCell>
  </a:tblStyle>
  <a:tblStyle styleId="{E2C81112-6B89-4624-A7D9-0EA694EB18D9}" styleName="e2c81112-6b89-4624-a7d9-0ea694eb18d9">
    <a:tblBg>
      <a:fill>
        <a:noFill/>
      </a:fill>
    </a:tblBg>
    <a:wholeTbl>
      <a:tcStyle>
        <a:tcBdr>
          <a:left>
            <a:ln>
              <a:noFill/>
            </a:ln>
          </a:left>
          <a:right>
            <a:ln>
              <a:noFill/>
            </a:ln>
          </a:right>
          <a:top>
            <a:ln>
              <a:noFill/>
            </a:ln>
          </a:top>
          <a:bottom>
            <a:ln>
              <a:noFill/>
            </a:ln>
          </a:bottom>
          <a:insideH>
            <a:ln w="6350" cmpd="sng">
              <a:solidFill>
                <a:srgbClr val="979797"/>
              </a:solidFill>
            </a:ln>
          </a:insideH>
          <a:insideV>
            <a:ln w="6350" cmpd="sng">
              <a:solidFill>
                <a:srgbClr val="979797"/>
              </a:solidFill>
            </a:ln>
          </a:insideV>
        </a:tcBdr>
        <a:fill>
          <a:solidFill>
            <a:srgbClr val="FFFFFF"/>
          </a:solidFill>
        </a:fill>
      </a:tcStyle>
    </a:wholeTbl>
    <a:band2H>
      <a:tcStyle>
        <a:tcBdr/>
      </a:tcStyle>
    </a:band2H>
    <a:lastCol>
      <a:tcStyle>
        <a:tcBdr>
          <a:left>
            <a:ln w="6350" cmpd="sng">
              <a:solidFill>
                <a:srgbClr val="979797"/>
              </a:solidFill>
            </a:ln>
          </a:left>
          <a:right>
            <a:ln w="9525" cmpd="sng">
              <a:solidFill>
                <a:srgbClr val="C9EC51"/>
              </a:solidFill>
            </a:ln>
          </a:right>
          <a:insideV>
            <a:ln>
              <a:noFill/>
            </a:ln>
          </a:insideV>
        </a:tcBdr>
      </a:tcStyle>
    </a:lastCol>
    <a:firstCol>
      <a:tcStyle>
        <a:tcBdr>
          <a:right>
            <a:ln w="9525" cmpd="sng">
              <a:solidFill>
                <a:srgbClr val="C9EC51"/>
              </a:solidFill>
            </a:ln>
          </a:right>
          <a:insideH>
            <a:ln>
              <a:noFill/>
            </a:ln>
          </a:insideH>
          <a:insideV>
            <a:ln>
              <a:noFill/>
            </a:ln>
          </a:insideV>
        </a:tcBdr>
      </a:tcStyle>
    </a:firstCol>
    <a:lastRow>
      <a:tcStyle>
        <a:tcBdr>
          <a:top>
            <a:ln w="6350" cmpd="sng">
              <a:solidFill>
                <a:srgbClr val="979797"/>
              </a:solidFill>
            </a:ln>
          </a:top>
          <a:bottom>
            <a:ln w="9525" cmpd="sng">
              <a:solidFill>
                <a:srgbClr val="C9EC51"/>
              </a:solidFill>
            </a:ln>
          </a:bottom>
          <a:insideH>
            <a:ln>
              <a:noFill/>
            </a:ln>
          </a:insideH>
        </a:tcBdr>
      </a:tcStyle>
    </a:lastRow>
    <a:seCell>
      <a:tcStyle>
        <a:tcBdr/>
        <a:fill>
          <a:solidFill>
            <a:srgbClr val="FFFFFF"/>
          </a:solidFill>
        </a:fill>
      </a:tcStyle>
    </a:seCell>
    <a:swCell>
      <a:tcStyle>
        <a:tcBdr>
          <a:top>
            <a:ln>
              <a:noFill/>
            </a:ln>
          </a:top>
          <a:bottom>
            <a:ln>
              <a:noFill/>
            </a:ln>
          </a:bottom>
        </a:tcBdr>
        <a:fill>
          <a:solidFill>
            <a:srgbClr val="FFFFFF"/>
          </a:solidFill>
        </a:fill>
      </a:tcStyle>
    </a:swCell>
    <a:firstRow>
      <a:tcStyle>
        <a:tcBdr>
          <a:bottom>
            <a:ln w="9525" cmpd="sng">
              <a:solidFill>
                <a:srgbClr val="C9EC51"/>
              </a:solidFill>
            </a:ln>
          </a:bottom>
          <a:insideH>
            <a:ln>
              <a:noFill/>
            </a:ln>
          </a:insideH>
          <a:insideV>
            <a:ln>
              <a:noFill/>
            </a:ln>
          </a:insideV>
        </a:tcBdr>
      </a:tcStyle>
    </a:firstRow>
    <a:neCell>
      <a:tcStyle>
        <a:tcBdr>
          <a:left>
            <a:ln>
              <a:noFill/>
            </a:ln>
          </a:left>
          <a:right>
            <a:ln>
              <a:noFill/>
            </a:ln>
          </a:right>
        </a:tcBdr>
        <a:fill>
          <a:solidFill>
            <a:srgbClr val="FFFFFF"/>
          </a:solidFill>
        </a:fill>
      </a:tcStyle>
    </a:neCell>
    <a:nwCell>
      <a:tcStyle>
        <a:tcBdr>
          <a:right>
            <a:ln>
              <a:noFill/>
            </a:ln>
          </a:right>
          <a:bottom>
            <a:ln>
              <a:noFill/>
            </a:ln>
          </a:bottom>
        </a:tcBdr>
        <a:fill>
          <a:solidFill>
            <a:srgbClr val="FFFFFF"/>
          </a:solidFill>
        </a:fill>
      </a:tcStyle>
    </a:nwCell>
  </a:tblStyle>
  <a:tblStyle styleId="{DBD3EE25-109D-4FC3-AE45-7E51FDE70C37}" styleName="dbd3ee25-109d-4fc3-ae45-7e51fde70c37">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right>
            <a:ln w="9525" cmpd="sng">
              <a:solidFill>
                <a:srgbClr val="C9EC51"/>
              </a:solidFill>
            </a:ln>
          </a:right>
        </a:tcBdr>
      </a:tcStyle>
    </a:lastCol>
    <a:firstCol>
      <a:tcStyle>
        <a:tcBdr>
          <a:right>
            <a:ln w="9525" cmpd="sng">
              <a:solidFill>
                <a:srgbClr val="FFFFFF"/>
              </a:solidFill>
            </a:ln>
          </a:right>
          <a:insideH>
            <a:ln>
              <a:noFill/>
            </a:ln>
          </a:insideH>
        </a:tcBdr>
        <a:fill>
          <a:solidFill>
            <a:srgbClr val="C9EC51"/>
          </a:solidFill>
        </a:fill>
      </a:tcStyle>
    </a:firstCol>
    <a:lastRow>
      <a:tcStyle>
        <a:tcBdr>
          <a:top>
            <a:ln w="6350" cmpd="sng">
              <a:solidFill>
                <a:srgbClr val="979797"/>
              </a:solidFill>
            </a:ln>
          </a:top>
          <a:bottom>
            <a:ln w="9525" cmpd="sng">
              <a:solidFill>
                <a:srgbClr val="C9EC51"/>
              </a:solidFill>
            </a:ln>
          </a:bottom>
          <a:insideH>
            <a:ln>
              <a:noFill/>
            </a:ln>
          </a:insideH>
        </a:tcBdr>
      </a:tcStyle>
    </a:lastRow>
    <a:seCell>
      <a:tcStyle>
        <a:tcBdr/>
        <a:fill>
          <a:solidFill>
            <a:srgbClr val="FFFFFF"/>
          </a:solidFill>
        </a:fill>
      </a:tcStyle>
    </a:seCell>
    <a:swCell>
      <a:tcStyle>
        <a:tcBdr>
          <a:top>
            <a:ln>
              <a:noFill/>
            </a:ln>
          </a:top>
          <a:bottom>
            <a:ln>
              <a:noFill/>
            </a:ln>
          </a:bottom>
        </a:tcBdr>
        <a:fill>
          <a:solidFill>
            <a:srgbClr val="C9EC51"/>
          </a:solidFill>
        </a:fill>
      </a:tcStyle>
    </a:swCell>
    <a:firstRow>
      <a:tcStyle>
        <a:tcBdr>
          <a:bottom>
            <a:ln w="9525" cmpd="sng">
              <a:solidFill>
                <a:srgbClr val="FFFFFF"/>
              </a:solidFill>
            </a:ln>
          </a:bottom>
          <a:insideH>
            <a:ln>
              <a:noFill/>
            </a:ln>
          </a:insideH>
        </a:tcBdr>
        <a:fill>
          <a:solidFill>
            <a:srgbClr val="C9EC51"/>
          </a:solidFill>
        </a:fill>
      </a:tcStyle>
    </a:firstRow>
    <a:neCell>
      <a:tcStyle>
        <a:tcBdr>
          <a:right>
            <a:ln>
              <a:noFill/>
            </a:ln>
          </a:right>
        </a:tcBdr>
        <a:fill>
          <a:solidFill>
            <a:srgbClr val="C9EC51"/>
          </a:solidFill>
        </a:fill>
      </a:tcStyle>
    </a:neCell>
    <a:nwCell>
      <a:tcStyle>
        <a:tcBdr>
          <a:right>
            <a:ln>
              <a:noFill/>
            </a:ln>
          </a:right>
          <a:bottom>
            <a:ln>
              <a:noFill/>
            </a:ln>
          </a:bottom>
        </a:tcBdr>
        <a:fill>
          <a:solidFill>
            <a:srgbClr val="FFFFFF"/>
          </a:solidFill>
        </a:fill>
      </a:tcStyle>
    </a:nwCell>
  </a:tblStyle>
  <a:tblStyle styleId="{41D3F6AD-D856-45EE-9A0A-F37245414608}" styleName="41d3f6ad-d856-45ee-9a0a-f3724541460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right>
            <a:ln w="9525" cmpd="sng">
              <a:solidFill>
                <a:srgbClr val="FFFFFF"/>
              </a:solidFill>
            </a:ln>
          </a:right>
        </a:tcBdr>
        <a:fill>
          <a:solidFill>
            <a:srgbClr val="C9EC51"/>
          </a:solidFill>
        </a:fill>
      </a:tcStyle>
    </a:firstCol>
    <a:lastRow>
      <a:tcStyle>
        <a:tcBdr/>
      </a:tcStyle>
    </a:lastRow>
    <a:seCell>
      <a:tcStyle>
        <a:tcBdr/>
        <a:fill>
          <a:solidFill>
            <a:srgbClr val="FFFFFF"/>
          </a:solidFill>
        </a:fill>
      </a:tcStyle>
    </a:seCell>
    <a:swCell>
      <a:tcStyle>
        <a:tcBdr/>
        <a:fill>
          <a:solidFill>
            <a:srgbClr val="C9EC51"/>
          </a:solidFill>
        </a:fill>
      </a:tcStyle>
    </a:swCell>
    <a:firstRow>
      <a:tcStyle>
        <a:tcBdr>
          <a:bottom>
            <a:ln w="9525" cmpd="sng">
              <a:solidFill>
                <a:srgbClr val="FFFFFF"/>
              </a:solidFill>
            </a:ln>
          </a:bottom>
        </a:tcBdr>
        <a:fill>
          <a:solidFill>
            <a:srgbClr val="C9EC51"/>
          </a:solidFill>
        </a:fill>
      </a:tcStyle>
    </a:firstRow>
    <a:neCell>
      <a:tcStyle>
        <a:tcBdr/>
        <a:fill>
          <a:solidFill>
            <a:srgbClr val="C9EC51"/>
          </a:solidFill>
        </a:fill>
      </a:tcStyle>
    </a:neCell>
    <a:nwCell>
      <a:tcStyle>
        <a:tcBdr>
          <a:right>
            <a:ln>
              <a:noFill/>
            </a:ln>
          </a:right>
          <a:bottom>
            <a:ln>
              <a:noFill/>
            </a:ln>
          </a:bottom>
        </a:tcBdr>
        <a:fill>
          <a:solidFill>
            <a:srgbClr val="FFFFFF"/>
          </a:solidFill>
        </a:fill>
      </a:tcStyle>
    </a:nwCell>
  </a:tblStyle>
  <a:tblStyle styleId="{C1D4C1CF-D752-4B15-B266-7DD9568D4AA0}" styleName="c1d4c1cf-d752-4b15-b266-7dd9568d4aa0">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BF44709E-40BE-4E1A-A07F-93BE95CD3381}" styleName="bf44709e-40be-4e1a-a07f-93be95cd3381">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C9EC51"/>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top>
            <a:ln w="6350" cmpd="sng">
              <a:solidFill>
                <a:srgbClr val="FFFFFF"/>
              </a:solidFill>
            </a:ln>
          </a:top>
          <a:bottom>
            <a:ln>
              <a:noFill/>
            </a:ln>
          </a:bottom>
        </a:tcBdr>
        <a:fill>
          <a:solidFill>
            <a:srgbClr val="C9EC51"/>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6AF69285-C3E3-4C31-90AA-E52374C81DA4}" styleName="6af69285-c3e3-4c31-90aa-e52374c81da4">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740B95A6-9891-4C73-AA1F-E265529690AA}" styleName="740b95a6-9891-4c73-aa1f-e265529690aa">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D9D9D6"/>
          </a:solidFill>
        </a:fill>
      </a:tcStyle>
    </a:nwCell>
  </a:tblStyle>
  <a:tblStyle styleId="{257FA39C-AECA-46C9-BD9B-7C609A85A785}" styleName="257fa39c-aeca-46c9-bd9b-7c609a85a785">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CDF0FB4D-005A-4BC5-8A22-656162A00386}" styleName="cdf0fb4d-005a-4bc5-8a22-656162a00386">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062A0C8F-8067-4783-A13C-739BB3BF2EED}" styleName="062a0c8f-8067-4783-a13c-739bb3bf2ee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B44F30C7-FB6D-4529-9D2D-A6FC4AAD5B13}" styleName="b44f30c7-fb6d-4529-9d2d-a6fc4aad5b1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5273D1F0-8B72-4C33-BA13-E4C77E147BDC}" styleName="5273d1f0-8b72-4c33-ba13-e4c77e147bd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C9EC51"/>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top>
            <a:ln w="6350" cmpd="sng">
              <a:solidFill>
                <a:srgbClr val="FFFFFF"/>
              </a:solidFill>
            </a:ln>
          </a:top>
          <a:bottom>
            <a:ln>
              <a:noFill/>
            </a:ln>
          </a:bottom>
        </a:tcBdr>
        <a:fill>
          <a:solidFill>
            <a:srgbClr val="C9EC51"/>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top>
            <a:ln>
              <a:noFill/>
            </a:ln>
          </a:top>
          <a:bottom>
            <a:ln w="6350" cmpd="sng">
              <a:solidFill>
                <a:srgbClr val="FFFFFF"/>
              </a:solidFill>
            </a:ln>
          </a:bottom>
        </a:tcBdr>
        <a:fill>
          <a:solidFill>
            <a:srgbClr val="C9EC51"/>
          </a:solidFill>
        </a:fill>
      </a:tcStyle>
    </a:nwCell>
  </a:tblStyle>
  <a:tblStyle styleId="{FF55B6AA-7E01-4F5D-8678-2EC347E9FB8E}" styleName="ff55b6aa-7e01-4f5d-8678-2ec347e9fb8e">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D917EAA5-0F4D-4FE2-83E4-40B818D7350A}" styleName="d917eaa5-0f4d-4fe2-83e4-40b818d7350a">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fill>
          <a:solidFill>
            <a:srgbClr val="F2F2F2"/>
          </a:solidFill>
        </a:fill>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EA4881C1-741C-4029-BD38-9523D115A41E}" styleName="ea4881c1-741c-4029-bd38-9523d115a41e">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8C6D5A63-19C1-4E71-A365-30E866C01253}" styleName="8c6d5a63-19c1-4e71-a365-30e866c0125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F063DFAE-7250-4900-BB0B-F8F7D88CE035}" styleName="f063dfae-7250-4900-bb0b-f8f7d88ce03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2110F8FA-837E-4795-948A-E702A00E1DA3}" styleName="2110f8fa-837e-4795-948a-e702a00e1da3">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0CCA8AA5-7F60-4112-8AA8-EAAF804AEB0E}" styleName="0cca8aa5-7f60-4112-8aa8-eaaf804aeb0e">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B3279472-6144-4596-B221-EF536C33915C}" styleName="b3279472-6144-4596-b221-ef536c33915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fill>
          <a:solidFill>
            <a:srgbClr val="D9D9D6"/>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D9D9D6"/>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fill>
          <a:solidFill>
            <a:srgbClr val="D9D9D6"/>
          </a:solidFill>
        </a:fill>
      </a:tcStyle>
    </a:nwCell>
  </a:tblStyle>
  <a:tblStyle styleId="{9D3FEC9E-C7BC-47CE-9AB2-EC41BC235B30}" styleName="9d3fec9e-c7bc-47ce-9ab2-ec41bc235b30">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C9EC51"/>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top>
            <a:ln w="6350" cmpd="sng">
              <a:solidFill>
                <a:srgbClr val="FFFFFF"/>
              </a:solidFill>
            </a:ln>
          </a:top>
          <a:bottom>
            <a:ln>
              <a:noFill/>
            </a:ln>
          </a:bottom>
        </a:tcBdr>
        <a:fill>
          <a:solidFill>
            <a:srgbClr val="C9EC51"/>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59B5C0F1-E51F-4806-BCC7-C46F7F21C0CC}" styleName="59b5c0f1-e51f-4806-bcc7-c46f7f21c0c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insideH>
            <a:ln w="6350" cmpd="sng">
              <a:solidFill>
                <a:srgbClr val="FFFFFF"/>
              </a:solidFill>
            </a:ln>
          </a:insideH>
        </a:tcBdr>
        <a:fill>
          <a:solidFill>
            <a:srgbClr val="C9EC51"/>
          </a:solidFill>
        </a:fill>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top>
            <a:ln w="6350" cmpd="sng">
              <a:solidFill>
                <a:srgbClr val="FFFFFF"/>
              </a:solidFill>
            </a:ln>
          </a:top>
          <a:bottom>
            <a:ln>
              <a:noFill/>
            </a:ln>
          </a:bottom>
        </a:tcBdr>
        <a:fill>
          <a:solidFill>
            <a:srgbClr val="C9EC51"/>
          </a:solidFill>
        </a:fill>
      </a:tcStyle>
    </a:swCell>
    <a:firstRow>
      <a:tcStyle>
        <a:tcBdr>
          <a:top>
            <a:ln w="6350" cmpd="sng">
              <a:solidFill>
                <a:srgbClr val="979797"/>
              </a:solidFill>
            </a:ln>
          </a:top>
          <a:bottom>
            <a:ln w="6350" cmpd="sng">
              <a:solidFill>
                <a:srgbClr val="979797"/>
              </a:solidFill>
            </a:ln>
          </a:bottom>
          <a:insideH>
            <a:ln>
              <a:noFill/>
            </a:ln>
          </a:insideH>
        </a:tcBdr>
      </a:tcStyle>
    </a:firstRow>
    <a:neCell>
      <a:tcStyle>
        <a:tcBdr/>
        <a:fill>
          <a:solidFill>
            <a:srgbClr val="FFFFFF"/>
          </a:solidFill>
        </a:fill>
      </a:tcStyle>
    </a:neCell>
    <a:nwCell>
      <a:tcStyle>
        <a:tcBdr>
          <a:top>
            <a:ln>
              <a:noFill/>
            </a:ln>
          </a:top>
          <a:bottom>
            <a:ln w="6350" cmpd="sng">
              <a:solidFill>
                <a:srgbClr val="FFFFFF"/>
              </a:solidFill>
            </a:ln>
          </a:bottom>
        </a:tcBdr>
        <a:fill>
          <a:solidFill>
            <a:srgbClr val="C9EC51"/>
          </a:solidFill>
        </a:fill>
      </a:tcStyle>
    </a:nwCell>
  </a:tblStyle>
  <a:tblStyle styleId="{10B978BE-2C7B-45CE-8556-00673B8A2CAC}" styleName="10b978be-2c7b-45ce-8556-00673b8a2cac">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44C625CF-81B7-44F2-AC89-3FF6EB988CCC}" styleName="44c625cf-81b7-44f2-ac89-3ff6eb988ccc">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bottom>
            <a:ln w="9525" cmpd="sng">
              <a:solidFill>
                <a:srgbClr val="C9EC51"/>
              </a:solidFill>
            </a:ln>
          </a:bottom>
        </a:tcBdr>
      </a:tcStyle>
    </a:firstRow>
    <a:neCell>
      <a:tcStyle>
        <a:tcBdr/>
        <a:fill>
          <a:solidFill>
            <a:srgbClr val="FFFFFF"/>
          </a:solidFill>
        </a:fill>
      </a:tcStyle>
    </a:neCell>
    <a:nwCell>
      <a:tcStyle>
        <a:tcBdr/>
        <a:fill>
          <a:solidFill>
            <a:srgbClr val="FFFFFF"/>
          </a:solidFill>
        </a:fill>
      </a:tcStyle>
    </a:nwCell>
  </a:tblStyle>
  <a:tblStyle styleId="{004F7D79-F446-4771-880C-4B50176D9A36}" styleName="004f7d79-f446-4771-880c-4b50176d9a36">
    <a:tblBg>
      <a:fill>
        <a:noFill/>
      </a:fill>
    </a:tblBg>
    <a:wholeTbl>
      <a:tcStyle>
        <a:tcBdr>
          <a:left>
            <a:ln>
              <a:noFill/>
            </a:ln>
          </a:left>
          <a:right>
            <a:ln>
              <a:noFill/>
            </a:ln>
          </a:right>
          <a:top>
            <a:ln>
              <a:noFill/>
            </a:ln>
          </a:top>
          <a:bottom>
            <a:ln>
              <a:noFill/>
            </a:ln>
          </a:bottom>
          <a:insideH>
            <a:ln w="6350" cmpd="sng">
              <a:solidFill>
                <a:srgbClr val="979797"/>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979797"/>
              </a:solidFill>
            </a:ln>
          </a:top>
          <a:bottom>
            <a:ln w="6350" cmpd="sng">
              <a:solidFill>
                <a:srgbClr val="979797"/>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5F8B65EF-63A1-4155-BF40-BEF80A9C1CE6}" styleName="5f8b65ef-63a1-4155-bf40-bef80a9c1ce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9525" cmpd="sng">
              <a:solidFill>
                <a:srgbClr val="FFFFFF"/>
              </a:solidFill>
            </a:ln>
          </a:insideV>
        </a:tcBdr>
        <a:fill>
          <a:solidFill>
            <a:srgbClr val="C9EC51"/>
          </a:solidFill>
        </a:fill>
      </a:tcStyle>
    </a:firstRow>
    <a:neCell>
      <a:tcStyle>
        <a:tcBdr>
          <a:left>
            <a:ln w="9525" cmpd="sng">
              <a:solidFill>
                <a:srgbClr val="FFFFFF"/>
              </a:solidFill>
            </a:ln>
          </a:left>
          <a:insideV>
            <a:ln>
              <a:noFill/>
            </a:ln>
          </a:insideV>
        </a:tcBdr>
        <a:fill>
          <a:solidFill>
            <a:srgbClr val="C9EC51"/>
          </a:solidFill>
        </a:fill>
      </a:tcStyle>
    </a:neCell>
    <a:nwCell>
      <a:tcStyle>
        <a:tcBdr>
          <a:right>
            <a:ln w="9525" cmpd="sng">
              <a:solidFill>
                <a:srgbClr val="FFFFFF"/>
              </a:solidFill>
            </a:ln>
          </a:right>
          <a:insideV>
            <a:ln>
              <a:noFill/>
            </a:ln>
          </a:insideV>
        </a:tcBdr>
        <a:fill>
          <a:solidFill>
            <a:srgbClr val="C9EC51"/>
          </a:solidFill>
        </a:fill>
      </a:tcStyle>
    </a:nwCell>
  </a:tblStyle>
  <a:tblStyle styleId="{D4779B68-B925-46A6-A3F8-18CB5FCBE40B}" styleName="d4779b68-b925-46a6-a3f8-18cb5fcbe40b">
    <a:tblBg>
      <a:fill>
        <a:noFill/>
      </a:fill>
    </a:tblBg>
  </a:tblStyle>
  <a:tblStyle styleId="{6CF72A12-8460-499B-897D-48F993BF2800}" styleName="6cf72a12-8460-499b-897d-48f993bf2800">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noFill/>
        </a:fill>
      </a:tcStyle>
    </a:wholeTbl>
    <a:band2H>
      <a:tcStyle>
        <a:tcBdr/>
      </a:tcStyle>
    </a:band2H>
    <a:lastCol>
      <a:tcStyle>
        <a:tcBdr>
          <a:right>
            <a:ln w="12700" cmpd="sng">
              <a:solidFill>
                <a:srgbClr val="FFFFFF"/>
              </a:solidFill>
            </a:ln>
          </a:right>
          <a:insideV>
            <a:ln>
              <a:noFill/>
            </a:ln>
          </a:insideV>
        </a:tcBdr>
      </a:tcStyle>
    </a:lastCol>
    <a:firstCol>
      <a:tcStyle>
        <a:tcBdr>
          <a:right>
            <a:ln w="12700" cmpd="sng">
              <a:solidFill>
                <a:srgbClr val="FFFFFF"/>
              </a:solidFill>
            </a:ln>
          </a:right>
          <a:insideV>
            <a:ln>
              <a:noFill/>
            </a:ln>
          </a:insideV>
        </a:tcBdr>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fill>
          <a:noFill/>
        </a:fill>
      </a:tcStyle>
    </a:seCell>
    <a:swCell>
      <a:tcStyle>
        <a:tcBdr/>
        <a:fill>
          <a:noFill/>
        </a:fill>
      </a:tcStyle>
    </a:swCell>
    <a:firstRow>
      <a:tcStyle>
        <a:tcBdr>
          <a:bottom>
            <a:ln w="9525" cmpd="sng">
              <a:solidFill>
                <a:srgbClr val="C9EC51"/>
              </a:solidFill>
            </a:ln>
          </a:bottom>
          <a:insideH>
            <a:ln>
              <a:noFill/>
            </a:ln>
          </a:insideH>
        </a:tcBdr>
        <a:fill>
          <a:solidFill>
            <a:srgbClr val="C9EC51"/>
          </a:solidFill>
        </a:fill>
      </a:tcStyle>
    </a:firstRow>
    <a:neCell>
      <a:tcStyle>
        <a:tcBdr>
          <a:right>
            <a:ln>
              <a:noFill/>
            </a:ln>
          </a:right>
        </a:tcBdr>
        <a:fill>
          <a:solidFill>
            <a:srgbClr val="C9EC51"/>
          </a:solidFill>
        </a:fill>
      </a:tcStyle>
    </a:neCell>
    <a:nwCell>
      <a:tcStyle>
        <a:tcBdr/>
        <a:fill>
          <a:solidFill>
            <a:srgbClr val="C9EC51"/>
          </a:solidFill>
        </a:fill>
      </a:tcStyle>
    </a:nwCell>
  </a:tblStyle>
  <a:tblStyle styleId="{549DB78A-D1E8-4679-B30B-8AF2B98C8964}" styleName="549db78a-d1e8-4679-b30b-8af2b98c8964">
    <a:tblBg>
      <a:fill>
        <a:noFill/>
      </a:fill>
    </a:tblBg>
  </a:tblStyle>
  <a:tblStyle styleId="{936A4158-3F15-4024-ACDB-0778A4F5B30F}" styleName="936a4158-3f15-4024-acdb-0778a4f5b30f">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2970F414-0567-4C50-A5A8-D117116B511A}" styleName="2970f414-0567-4c50-a5a8-d117116b511a">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cStyle>
    </a:lastRow>
    <a:seCell>
      <a:tcStyle>
        <a:tcBdr/>
        <a:fill>
          <a:noFill/>
        </a:fill>
      </a:tcStyle>
    </a:seCell>
    <a:swCell>
      <a:tcStyle>
        <a:tcBdr/>
        <a:fill>
          <a:no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485D469-682F-4239-B58B-94CA1FD4ABC4}" styleName="c485d469-682f-4239-b58b-94ca1fd4abc4">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fill>
          <a:noFill/>
        </a:fill>
      </a:tcStyle>
    </a:seCell>
    <a:swCell>
      <a:tcStyle>
        <a:tcBdr/>
        <a:fill>
          <a:no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88AC0CD8-180E-4D82-9B2A-DCD08018751E}" styleName="88ac0cd8-180e-4d82-9b2a-dcd08018751e">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op>
            <a:ln w="12700" cmpd="sng">
              <a:solidFill>
                <a:srgbClr val="BEDCC2"/>
              </a:solidFill>
            </a:ln>
          </a:top>
          <a:bottom>
            <a:ln w="12700" cmpd="sng">
              <a:solidFill>
                <a:srgbClr val="BEDCC2"/>
              </a:solidFill>
            </a:ln>
          </a:bottom>
        </a:tcBdr>
      </a:tcStyle>
    </a:lastRow>
    <a:seCell>
      <a:tcStyle>
        <a:tcBdr/>
        <a:fill>
          <a:noFill/>
        </a:fill>
      </a:tcStyle>
    </a:seCell>
    <a:swCell>
      <a:tcStyle>
        <a:tcBdr/>
        <a:fill>
          <a:no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8998BA2-E3E7-4AAE-AB0B-5DFA53384C62}" styleName="c8998ba2-e3e7-4aae-ab0b-5dfa53384c62">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12700" cmpd="sng">
              <a:solidFill>
                <a:srgbClr val="BEDCC2"/>
              </a:solidFill>
            </a:ln>
          </a:top>
          <a:bottom>
            <a:ln w="12700" cmpd="sng">
              <a:solidFill>
                <a:srgbClr val="BEDCC2"/>
              </a:solidFill>
            </a:ln>
          </a:bottom>
          <a:insideH>
            <a:ln>
              <a:noFill/>
            </a:ln>
          </a:insideH>
        </a:tcBdr>
      </a:tcStyle>
    </a:lastRow>
    <a:seCell>
      <a:tcStyle>
        <a:tcBdr/>
        <a:fill>
          <a:noFill/>
        </a:fill>
      </a:tcStyle>
    </a:seCell>
    <a:swCell>
      <a:tcStyle>
        <a:tcBdr/>
        <a:fill>
          <a:no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noFill/>
        </a:fill>
      </a:tcStyle>
    </a:nwCell>
  </a:tblStyle>
  <a:tblStyle styleId="{398BD708-C8E7-4C10-80CC-624CD8B805C3}" styleName="398bd708-c8e7-4c10-80cc-624cd8b805c3">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noFill/>
        </a:fill>
      </a:tcStyle>
    </a:nwCell>
  </a:tblStyle>
  <a:tblStyle styleId="{3E70ED8A-20E1-4767-83E8-8B1AEDA935E2}" styleName="3e70ed8a-20e1-4767-83e8-8b1aeda935e2">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cStyle>
    </a:lastRow>
    <a:seCell>
      <a:tcStyle>
        <a:tcBdr/>
        <a:fill>
          <a:noFill/>
        </a:fill>
      </a:tcStyle>
    </a:seCell>
    <a:swCell>
      <a:tcStyle>
        <a:tcBdr/>
        <a:fill>
          <a:noFill/>
        </a:fill>
      </a:tcStyle>
    </a:swCell>
    <a:firstRow>
      <a:tcStyle>
        <a:tcBdr/>
      </a:tcStyle>
    </a:firstRow>
    <a:neCell>
      <a:tcStyle>
        <a:tcBdr/>
        <a:fill>
          <a:noFill/>
        </a:fill>
      </a:tcStyle>
    </a:neCell>
    <a:nwCell>
      <a:tcStyle>
        <a:tcBdr/>
        <a:fill>
          <a:noFill/>
        </a:fill>
      </a:tcStyle>
    </a:nwCell>
  </a:tblStyle>
  <a:tblStyle styleId="{70FE17BA-B1C7-465E-9F2B-190C5D6945DC}" styleName="70fe17ba-b1c7-465e-9f2b-190c5d6945dc">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fill>
          <a:noFill/>
        </a:fill>
      </a:tcStyle>
    </a:seCell>
    <a:swCell>
      <a:tcStyle>
        <a:tcBdr/>
        <a:fill>
          <a:solidFill>
            <a:srgbClr val="BEDCC2"/>
          </a:solid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28A7673-43FB-45DD-B519-3097C004449E}" styleName="b28a7673-43fb-45dd-b519-3097c004449e">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12700" cmpd="sng">
              <a:solidFill>
                <a:srgbClr val="979797"/>
              </a:solidFill>
            </a:ln>
          </a:top>
          <a:bottom>
            <a:ln w="12700" cmpd="sng">
              <a:solidFill>
                <a:srgbClr val="979797"/>
              </a:solidFill>
            </a:ln>
          </a:bottom>
        </a:tcBdr>
      </a:tcStyle>
    </a:lastRow>
    <a:seCell>
      <a:tcStyle>
        <a:tcBdr/>
        <a:fill>
          <a:noFill/>
        </a:fill>
      </a:tcStyle>
    </a:seCell>
    <a:swCell>
      <a:tcStyle>
        <a:tcBdr/>
        <a:fill>
          <a:solidFill>
            <a:srgbClr val="BEDCC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9907116-47A7-4F81-852A-185F35B42A1A}" styleName="b9907116-47a7-4f81-852a-185f35b42a1a">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fill>
          <a:noFill/>
        </a:fill>
      </a:tcStyle>
    </a:seCell>
    <a:swCell>
      <a:tcStyle>
        <a:tcBdr/>
        <a:fill>
          <a:solidFill>
            <a:srgbClr val="BEDCC2"/>
          </a:solid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solidFill>
            <a:srgbClr val="BEDCC2"/>
          </a:solidFill>
        </a:fill>
      </a:tcStyle>
    </a:nwCell>
  </a:tblStyle>
  <a:tblStyle styleId="{984ECA61-64F4-4337-883C-8AEB03B0724D}" styleName="984eca61-64f4-4337-883c-8aeb03b0724d">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12700" cmpd="sng">
              <a:solidFill>
                <a:srgbClr val="979797"/>
              </a:solidFill>
            </a:ln>
          </a:top>
          <a:bottom>
            <a:ln w="12700" cmpd="sng">
              <a:solidFill>
                <a:srgbClr val="979797"/>
              </a:solidFill>
            </a:ln>
          </a:bottom>
        </a:tcBdr>
      </a:tcStyle>
    </a:lastRow>
    <a:seCell>
      <a:tcStyle>
        <a:tcBdr/>
        <a:fill>
          <a:noFill/>
        </a:fill>
      </a:tcStyle>
    </a:seCell>
    <a:swCell>
      <a:tcStyle>
        <a:tcBdr/>
        <a:fill>
          <a:solidFill>
            <a:srgbClr val="BEDCC2"/>
          </a:solidFill>
        </a:fill>
      </a:tcStyle>
    </a:swCell>
    <a:firstRow>
      <a:tcStyle>
        <a:tcBdr/>
      </a:tcStyle>
    </a:firstRow>
    <a:neCell>
      <a:tcStyle>
        <a:tcBdr/>
        <a:fill>
          <a:noFill/>
        </a:fill>
      </a:tcStyle>
    </a:neCell>
    <a:nwCell>
      <a:tcStyle>
        <a:tcBdr/>
        <a:fill>
          <a:solidFill>
            <a:srgbClr val="BEDCC2"/>
          </a:solidFill>
        </a:fill>
      </a:tcStyle>
    </a:nwCell>
  </a:tblStyle>
  <a:tblStyle styleId="{B3FB678B-4D67-48E8-A476-E948571BD6EC}" styleName="b3fb678b-4d67-48e8-a476-e948571bd6ec">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20C65529-5FE9-434D-BCCF-10AE3AD3CD2D}" styleName="20c65529-5fe9-434d-bccf-10ae3ad3cd2d">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solidFill>
            <a:srgbClr val="BEDCC2"/>
          </a:solid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7FB58BB8-C4A4-4B3E-8CC3-CF356BCC837B}" styleName="7fb58bb8-c4a4-4b3e-8cc3-cf356bcc837b">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cStyle>
    </a:lastRow>
    <a:seCell>
      <a:tcStyle>
        <a:tcBdr/>
        <a:fill>
          <a:noFill/>
        </a:fill>
      </a:tcStyle>
    </a:seCell>
    <a:swCell>
      <a:tcStyle>
        <a:tcBdr/>
        <a:fill>
          <a:no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AC82E8AA-0BAE-407B-ADB2-BA42ED112548}" styleName="ac82e8aa-0bae-407b-adb2-ba42ed112548">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cStyle>
    </a:lastRow>
    <a:seCell>
      <a:tcStyle>
        <a:tcBdr/>
        <a:fill>
          <a:noFill/>
        </a:fill>
      </a:tcStyle>
    </a:seCell>
    <a:swCell>
      <a:tcStyle>
        <a:tcBdr/>
        <a:fill>
          <a:solidFill>
            <a:srgbClr val="BEDCC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16AC1D09-D83C-4082-AA6A-475067DC79A3}" styleName="16ac1d09-d83c-4082-aa6a-475067dc79a3">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noFill/>
        </a:fill>
      </a:tcStyle>
    </a:nwCell>
  </a:tblStyle>
  <a:tblStyle styleId="{68632BE3-C199-4CC9-BBC5-950998040B33}" styleName="68632be3-c199-4cc9-bbc5-950998040b33">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solidFill>
            <a:srgbClr val="BEDCC2"/>
          </a:solid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solidFill>
            <a:srgbClr val="BEDCC2"/>
          </a:solidFill>
        </a:fill>
      </a:tcStyle>
    </a:nwCell>
  </a:tblStyle>
  <a:tblStyle styleId="{EE2FEE4F-63B0-473B-937D-5D41DC5CB997}" styleName="ee2fee4f-63b0-473b-937d-5d41dc5cb997">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cStyle>
    </a:lastRow>
    <a:seCell>
      <a:tcStyle>
        <a:tcBdr/>
        <a:fill>
          <a:noFill/>
        </a:fill>
      </a:tcStyle>
    </a:seCell>
    <a:swCell>
      <a:tcStyle>
        <a:tcBdr/>
        <a:fill>
          <a:noFill/>
        </a:fill>
      </a:tcStyle>
    </a:swCell>
    <a:firstRow>
      <a:tcStyle>
        <a:tcBdr/>
      </a:tcStyle>
    </a:firstRow>
    <a:neCell>
      <a:tcStyle>
        <a:tcBdr/>
        <a:fill>
          <a:noFill/>
        </a:fill>
      </a:tcStyle>
    </a:neCell>
    <a:nwCell>
      <a:tcStyle>
        <a:tcBdr/>
        <a:fill>
          <a:noFill/>
        </a:fill>
      </a:tcStyle>
    </a:nwCell>
  </a:tblStyle>
  <a:tblStyle styleId="{533025B7-100D-406C-AB2A-F9759AF08B7D}" styleName="533025b7-100d-406c-ab2a-f9759af08b7d">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cStyle>
    </a:lastRow>
    <a:seCell>
      <a:tcStyle>
        <a:tcBdr/>
        <a:fill>
          <a:noFill/>
        </a:fill>
      </a:tcStyle>
    </a:seCell>
    <a:swCell>
      <a:tcStyle>
        <a:tcBdr/>
        <a:fill>
          <a:solidFill>
            <a:srgbClr val="BEDCC2"/>
          </a:solidFill>
        </a:fill>
      </a:tcStyle>
    </a:swCell>
    <a:firstRow>
      <a:tcStyle>
        <a:tcBdr/>
      </a:tcStyle>
    </a:firstRow>
    <a:neCell>
      <a:tcStyle>
        <a:tcBdr/>
        <a:fill>
          <a:noFill/>
        </a:fill>
      </a:tcStyle>
    </a:neCell>
    <a:nwCell>
      <a:tcStyle>
        <a:tcBdr/>
        <a:fill>
          <a:solidFill>
            <a:srgbClr val="BEDCC2"/>
          </a:solidFill>
        </a:fill>
      </a:tcStyle>
    </a:nwCell>
  </a:tblStyle>
  <a:tblStyle styleId="{DB4C698C-DE0E-494B-AC20-DAFEF129A433}" styleName="db4c698c-de0e-494b-ac20-dafef129a433">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38D7F635-A74E-4EAA-B987-F355606AF11E}" styleName="38d7f635-a74e-4eaa-b987-f355606af11e">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no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noFill/>
        </a:fill>
      </a:tcStyle>
    </a:nwCell>
  </a:tblStyle>
  <a:tblStyle styleId="{F960C755-616D-4387-A40C-6E4AD82BF188}" styleName="f960c755-616d-4387-a40c-6e4ad82bf188">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tcStyle>
    </a:firstCol>
    <a:lastRow>
      <a:tcStyle>
        <a:tcBdr/>
      </a:tcStyle>
    </a:lastRow>
    <a:seCell>
      <a:tcStyle>
        <a:tcBdr/>
        <a:fill>
          <a:noFill/>
        </a:fill>
      </a:tcStyle>
    </a:seCell>
    <a:swCell>
      <a:tcStyle>
        <a:tcBdr/>
        <a:fill>
          <a:noFill/>
        </a:fill>
      </a:tcStyle>
    </a:swCell>
    <a:firstRow>
      <a:tcStyle>
        <a:tcBdr/>
      </a:tcStyle>
    </a:firstRow>
    <a:neCell>
      <a:tcStyle>
        <a:tcBdr/>
        <a:fill>
          <a:noFill/>
        </a:fill>
      </a:tcStyle>
    </a:neCell>
    <a:nwCell>
      <a:tcStyle>
        <a:tcBdr/>
        <a:fill>
          <a:noFill/>
        </a:fill>
      </a:tcStyle>
    </a:nwCell>
  </a:tblStyle>
  <a:tblStyle styleId="{B1603AAB-7098-4C99-A41F-BC72B5E08B8F}" styleName="b1603aab-7098-4c99-a41f-bc72b5e08b8f">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solidFill>
            <a:srgbClr val="BEDCC2"/>
          </a:solid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45ECE36-A82A-4F31-96D0-BB70018BBB60}" styleName="b45ece36-a82a-4f31-96d0-bb70018bbb60">
    <a:tblBg>
      <a:fill>
        <a:noFill/>
      </a:fill>
    </a:tblBg>
    <a:wholeTbl>
      <a:tcStyle>
        <a:tcBdr>
          <a:left>
            <a:ln>
              <a:noFill/>
            </a:ln>
          </a:left>
          <a:right>
            <a:ln>
              <a:noFill/>
            </a:ln>
          </a:right>
          <a:top>
            <a:ln>
              <a:noFill/>
            </a:ln>
          </a:top>
          <a:bottom>
            <a:ln>
              <a:noFill/>
            </a:ln>
          </a:bottom>
          <a:insideH>
            <a:ln w="6350" cmpd="sng">
              <a:solidFill>
                <a:srgbClr val="D9D9D6"/>
              </a:solid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op>
            <a:ln w="6350" cmpd="sng">
              <a:solidFill>
                <a:srgbClr val="D9D9D6"/>
              </a:solidFill>
            </a:ln>
          </a:top>
          <a:bottom>
            <a:ln w="6350" cmpd="sng">
              <a:solidFill>
                <a:srgbClr val="D9D9D6"/>
              </a:solidFill>
            </a:ln>
          </a:bottom>
          <a:insideH>
            <a:ln>
              <a:noFill/>
            </a:ln>
          </a:insideH>
        </a:tcBdr>
      </a:tcStyle>
    </a:lastRow>
    <a:seCell>
      <a:tcStyle>
        <a:tcBdr/>
        <a:fill>
          <a:noFill/>
        </a:fill>
      </a:tcStyle>
    </a:seCell>
    <a:swCell>
      <a:tcStyle>
        <a:tcBdr/>
        <a:fill>
          <a:solidFill>
            <a:srgbClr val="BEDCC2"/>
          </a:solidFill>
        </a:fill>
      </a:tcStyle>
    </a:swCell>
    <a:firstRow>
      <a:tcStyle>
        <a:tcBdr>
          <a:top>
            <a:ln w="6350" cmpd="sng">
              <a:solidFill>
                <a:srgbClr val="D9D9D6"/>
              </a:solidFill>
            </a:ln>
          </a:top>
          <a:bottom>
            <a:ln w="6350" cmpd="sng">
              <a:solidFill>
                <a:srgbClr val="D9D9D6"/>
              </a:solidFill>
            </a:ln>
          </a:bottom>
          <a:insideH>
            <a:ln>
              <a:noFill/>
            </a:ln>
          </a:insideH>
        </a:tcBdr>
      </a:tcStyle>
    </a:firstRow>
    <a:neCell>
      <a:tcStyle>
        <a:tcBdr/>
        <a:fill>
          <a:noFill/>
        </a:fill>
      </a:tcStyle>
    </a:neCell>
    <a:nwCell>
      <a:tcStyle>
        <a:tcBdr/>
        <a:fill>
          <a:solidFill>
            <a:srgbClr val="BEDCC2"/>
          </a:solidFill>
        </a:fill>
      </a:tcStyle>
    </a:nwCell>
  </a:tblStyle>
  <a:tblStyle styleId="{ECF4DEF6-6BBA-4704-AB9B-463FE1DFBACF}" styleName="ecf4def6-6bba-4704-ab9b-463fe1dfbacf">
    <a:tblBg>
      <a:fill>
        <a:noFill/>
      </a:fill>
    </a:tblBg>
    <a:wholeTbl>
      <a:tcStyle>
        <a:tcBdr>
          <a:left>
            <a:ln>
              <a:noFill/>
            </a:ln>
          </a:left>
          <a:right>
            <a:ln>
              <a:noFill/>
            </a:ln>
          </a:right>
          <a:top>
            <a:ln>
              <a:noFill/>
            </a:ln>
          </a:top>
          <a:bottom>
            <a:ln>
              <a:noFill/>
            </a:ln>
          </a:bottom>
          <a:insideH>
            <a:ln>
              <a:noFill/>
            </a:ln>
          </a:insideH>
          <a:insideV>
            <a:ln>
              <a:noFill/>
            </a:ln>
          </a:insideV>
        </a:tcBdr>
        <a:fill>
          <a:noFill/>
        </a:fill>
      </a:tcStyle>
    </a:wholeTbl>
    <a:band2H>
      <a:tcStyle>
        <a:tcBdr/>
      </a:tcStyle>
    </a:band2H>
    <a:lastCol>
      <a:tcStyle>
        <a:tcBdr/>
      </a:tcStyle>
    </a:lastCol>
    <a:firstCol>
      <a:tcStyle>
        <a:tcBdr/>
        <a:fill>
          <a:solidFill>
            <a:srgbClr val="BEDCC2"/>
          </a:solidFill>
        </a:fill>
      </a:tcStyle>
    </a:firstCol>
    <a:lastRow>
      <a:tcStyle>
        <a:tcBdr/>
      </a:tcStyle>
    </a:lastRow>
    <a:seCell>
      <a:tcStyle>
        <a:tcBdr/>
        <a:fill>
          <a:noFill/>
        </a:fill>
      </a:tcStyle>
    </a:seCell>
    <a:swCell>
      <a:tcStyle>
        <a:tcBdr/>
        <a:fill>
          <a:solidFill>
            <a:srgbClr val="BEDCC2"/>
          </a:solidFill>
        </a:fill>
      </a:tcStyle>
    </a:swCell>
    <a:firstRow>
      <a:tcStyle>
        <a:tcBdr/>
      </a:tcStyle>
    </a:firstRow>
    <a:neCell>
      <a:tcStyle>
        <a:tcBdr/>
        <a:fill>
          <a:noFill/>
        </a:fill>
      </a:tcStyle>
    </a:neCell>
    <a:nwCell>
      <a:tcStyle>
        <a:tcBdr/>
        <a:fill>
          <a:solidFill>
            <a:srgbClr val="BEDCC2"/>
          </a:solidFill>
        </a:fill>
      </a:tcStyle>
    </a:nwCell>
  </a:tblStyle>
  <a:tblStyle styleId="{852D87C7-473E-4F0C-BA84-F2AA1FCA59D9}" styleName="852d87c7-473e-4f0c-ba84-f2aa1fca59d9">
    <a:tblBg>
      <a:fill>
        <a:noFill/>
      </a:fill>
    </a:tblBg>
    <a:wholeTbl>
      <a:tcStyle>
        <a:tcBdr>
          <a:left>
            <a:ln>
              <a:noFill/>
            </a:ln>
          </a:left>
          <a:right>
            <a:ln>
              <a:noFill/>
            </a:ln>
          </a:right>
          <a:top>
            <a:ln>
              <a:noFill/>
            </a:ln>
          </a:top>
          <a:bottom>
            <a:ln>
              <a:noFill/>
            </a:ln>
          </a:bottom>
          <a:insideH>
            <a:ln w="12700" cmpd="sng">
              <a:solidFill>
                <a:srgbClr val="FFFFFF"/>
              </a:solidFill>
            </a:ln>
          </a:insideH>
          <a:insideV>
            <a:ln>
              <a:noFill/>
            </a:ln>
          </a:insideV>
        </a:tcBdr>
        <a:fill>
          <a:solidFill>
            <a:srgbClr val="E7E7E7"/>
          </a:solidFill>
        </a:fill>
      </a:tcStyle>
    </a:wholeTbl>
    <a:band2H>
      <a:tcStyle>
        <a:tcBdr/>
      </a:tcStyle>
    </a:band2H>
    <a:lastCol>
      <a:tcStyle>
        <a:tcBdr/>
      </a:tcStyle>
    </a:lastCol>
    <a:firstCol>
      <a:tcStyle>
        <a:tcBdr/>
      </a:tcStyle>
    </a:firstCol>
    <a:lastRow>
      <a:tcStyle>
        <a:tcBdr>
          <a:top>
            <a:ln w="12700" cmpd="sng">
              <a:solidFill>
                <a:srgbClr val="FFFFFF"/>
              </a:solidFill>
            </a:ln>
          </a:top>
          <a:insideH>
            <a:ln>
              <a:noFill/>
            </a:ln>
          </a:insideH>
        </a:tcBdr>
      </a:tcStyle>
    </a:lastRow>
    <a:seCell>
      <a:tcStyle>
        <a:tcBdr/>
        <a:fill>
          <a:solidFill>
            <a:srgbClr val="E7E7E7"/>
          </a:solidFill>
        </a:fill>
      </a:tcStyle>
    </a:seCell>
    <a:swCell>
      <a:tcStyle>
        <a:tcBdr/>
        <a:fill>
          <a:solidFill>
            <a:srgbClr val="E7E7E7"/>
          </a:solidFill>
        </a:fill>
      </a:tcStyle>
    </a:swCell>
    <a:firstRow>
      <a:tcStyle>
        <a:tcBdr>
          <a:bottom>
            <a:ln w="9525" cmpd="sng">
              <a:solidFill>
                <a:srgbClr val="C9EC51"/>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8EFD4BD4-8313-4725-811F-61086408D6E0}" styleName="8efd4bd4-8313-4725-811f-61086408d6e0">
    <a:tblBg>
      <a:fill>
        <a:noFill/>
      </a:fill>
    </a:tblBg>
  </a:tblStyle>
  <a:tblStyle styleId="{3630904C-2ACA-445E-BFAC-8ED64D49ED1F}" styleName="3630904c-2aca-445e-bfac-8ed64d49ed1f">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tcStyle>
    </a:firstCol>
    <a:lastRow>
      <a:tcStyle>
        <a:tcBdr>
          <a:top>
            <a:ln w="12700" cmpd="sng">
              <a:solidFill>
                <a:srgbClr val="FFFFFF"/>
              </a:solidFill>
            </a:ln>
          </a:top>
          <a:insideH>
            <a:ln>
              <a:noFill/>
            </a:ln>
          </a:insideH>
        </a:tcBdr>
      </a:tcStyle>
    </a:lastRow>
    <a:seCell>
      <a:tcStyle>
        <a:tcBdr/>
        <a:fill>
          <a:solidFill>
            <a:srgbClr val="E7E7E7"/>
          </a:solidFill>
        </a:fill>
      </a:tcStyle>
    </a:seCell>
    <a:swCell>
      <a:tcStyle>
        <a:tcBdr/>
        <a:fill>
          <a:solidFill>
            <a:srgbClr val="E7E7E7"/>
          </a:solidFill>
        </a:fill>
      </a:tcStyle>
    </a:swCell>
    <a:firstRow>
      <a:tcStyle>
        <a:tcBdr>
          <a:bottom>
            <a:ln w="9525" cmpd="sng">
              <a:solidFill>
                <a:srgbClr val="C9EC51"/>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5AD1483E-B4CA-439C-BB7D-E3B34D075EBF}" styleName="5ad1483e-b4ca-439c-bb7d-e3b34d075ebf">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right>
            <a:ln w="12700" cmpd="sng">
              <a:solidFill>
                <a:srgbClr val="FFFFFF"/>
              </a:solidFill>
            </a:ln>
          </a:right>
        </a:tcBdr>
        <a:fill>
          <a:solidFill>
            <a:srgbClr val="E7E7E7"/>
          </a:solidFill>
        </a:fill>
      </a:tcStyle>
    </a:seCell>
    <a:swCell>
      <a:tcStyle>
        <a:tcBdr/>
        <a:fill>
          <a:solidFill>
            <a:srgbClr val="E7E7E7"/>
          </a:solidFill>
        </a:fill>
      </a:tcStyle>
    </a:swCell>
    <a:firstRow>
      <a:tcStyle>
        <a:tcBdr>
          <a:bottom>
            <a:ln w="9525" cmpd="sng">
              <a:solidFill>
                <a:srgbClr val="C9EC51"/>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50ACB2E-F2AD-4782-9EB8-BBD3B26CAF08}" styleName="f50acb2e-f2ad-4782-9eb8-bbd3b26caf08">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tcStyle>
    </a:firstCol>
    <a:lastRow>
      <a:tcStyle>
        <a:tcBdr>
          <a:top>
            <a:ln w="12700" cmpd="sng">
              <a:solidFill>
                <a:srgbClr val="FFFFFF"/>
              </a:solidFill>
            </a:ln>
          </a:top>
          <a:insideH>
            <a:ln>
              <a:noFill/>
            </a:ln>
          </a:insideH>
        </a:tcBdr>
      </a:tcStyle>
    </a:lastRow>
    <a:seCell>
      <a:tcStyle>
        <a:tcBdr/>
        <a:fill>
          <a:solidFill>
            <a:srgbClr val="E7E7E7"/>
          </a:solidFill>
        </a:fill>
      </a:tcStyle>
    </a:seCell>
    <a:swCell>
      <a:tcStyle>
        <a:tcBdr/>
        <a:fill>
          <a:solidFill>
            <a:srgbClr val="E7E7E7"/>
          </a:solidFill>
        </a:fill>
      </a:tcStyle>
    </a:swCell>
    <a:firstRow>
      <a:tcStyle>
        <a:tcBdr>
          <a:bottom>
            <a:ln w="12700" cmpd="sng">
              <a:solidFill>
                <a:srgbClr val="FFFFFF"/>
              </a:solidFill>
            </a:ln>
          </a:bottom>
          <a:insideH>
            <a:ln>
              <a:noFill/>
            </a:ln>
          </a:insideH>
        </a:tcBdr>
      </a:tcStyle>
    </a:firstRow>
    <a:neCell>
      <a:tcStyle>
        <a:tcBdr/>
        <a:fill>
          <a:solidFill>
            <a:srgbClr val="E7E7E7"/>
          </a:solidFill>
        </a:fill>
      </a:tcStyle>
    </a:neCell>
    <a:nwCell>
      <a:tcStyle>
        <a:tcBdr/>
        <a:fill>
          <a:solidFill>
            <a:srgbClr val="E7E7E7"/>
          </a:solidFill>
        </a:fill>
      </a:tcStyle>
    </a:nwCell>
  </a:tblStyle>
  <a:tblStyle styleId="{815A2106-0D44-4B25-910B-5D3D9FED0A98}" styleName="815a2106-0d44-4b25-910b-5d3d9fed0a98">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right>
            <a:ln w="12700" cmpd="sng">
              <a:solidFill>
                <a:srgbClr val="FFFFFF"/>
              </a:solidFill>
            </a:ln>
          </a:right>
        </a:tcBdr>
        <a:fill>
          <a:solidFill>
            <a:srgbClr val="E7E7E7"/>
          </a:solidFill>
        </a:fill>
      </a:tcStyle>
    </a:seCell>
    <a:swCell>
      <a:tcStyle>
        <a:tcBdr/>
        <a:fill>
          <a:solidFill>
            <a:srgbClr val="E7E7E7"/>
          </a:solidFill>
        </a:fill>
      </a:tcStyle>
    </a:swCell>
    <a:firstRow>
      <a:tcStyle>
        <a:tcBdr>
          <a:bottom>
            <a:ln w="12700" cmpd="sng">
              <a:solidFill>
                <a:srgbClr val="FFFFFF"/>
              </a:solidFill>
            </a:ln>
          </a:bottom>
          <a:insideH>
            <a:ln>
              <a:noFill/>
            </a:ln>
          </a:insideH>
        </a:tcBdr>
      </a:tcStyle>
    </a:firstRow>
    <a:neCell>
      <a:tcStyle>
        <a:tcBdr/>
        <a:fill>
          <a:solidFill>
            <a:srgbClr val="E7E7E7"/>
          </a:solidFill>
        </a:fill>
      </a:tcStyle>
    </a:neCell>
    <a:nwCell>
      <a:tcStyle>
        <a:tcBdr/>
        <a:fill>
          <a:solidFill>
            <a:srgbClr val="E7E7E7"/>
          </a:solidFill>
        </a:fill>
      </a:tcStyle>
    </a:nwCell>
  </a:tblStyle>
  <a:tblStyle styleId="{082F0B36-202F-4FDC-B28E-DE42F552A9F0}" styleName="082f0b36-202f-4fdc-b28e-de42f552a9f0">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fill>
          <a:solidFill>
            <a:srgbClr val="BEDCC2"/>
          </a:solidFill>
        </a:fill>
      </a:tcStyle>
    </a:firstCol>
    <a:lastRow>
      <a:tcStyle>
        <a:tcBdr>
          <a:top>
            <a:ln w="12700" cmpd="sng">
              <a:solidFill>
                <a:srgbClr val="FFFFFF"/>
              </a:solidFill>
            </a:ln>
          </a:top>
          <a:insideH>
            <a:ln>
              <a:noFill/>
            </a:ln>
          </a:insideH>
        </a:tcBdr>
      </a:tcStyle>
    </a:lastRow>
    <a:seCell>
      <a:tcStyle>
        <a:tcBdr/>
        <a:fill>
          <a:solidFill>
            <a:srgbClr val="E7E7E7"/>
          </a:solidFill>
        </a:fill>
      </a:tcStyle>
    </a:seCell>
    <a:swCell>
      <a:tcStyle>
        <a:tcBdr/>
        <a:fill>
          <a:solidFill>
            <a:srgbClr val="BEDCC2"/>
          </a:solidFill>
        </a:fill>
      </a:tcStyle>
    </a:swCell>
    <a:firstRow>
      <a:tcStyle>
        <a:tcBdr>
          <a:bottom>
            <a:ln w="9525" cmpd="sng">
              <a:solidFill>
                <a:srgbClr val="C9EC51"/>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DF059821-11A4-47E2-9342-B458DC354C09}" styleName="df059821-11a4-47e2-9342-b458dc354c09">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fill>
          <a:solidFill>
            <a:srgbClr val="BEDCC2"/>
          </a:solidFill>
        </a:fill>
      </a:tcStyle>
    </a:firstCol>
    <a:lastRow>
      <a:tcStyle>
        <a:tcBdr>
          <a:top>
            <a:ln w="12700" cmpd="sng">
              <a:solidFill>
                <a:srgbClr val="979797"/>
              </a:solidFill>
            </a:ln>
          </a:top>
          <a:bottom>
            <a:ln w="12700" cmpd="sng">
              <a:solidFill>
                <a:srgbClr val="979797"/>
              </a:solidFill>
            </a:ln>
          </a:bottom>
          <a:insideH>
            <a:ln>
              <a:noFill/>
            </a:ln>
          </a:insideH>
          <a:insideV>
            <a:ln>
              <a:noFill/>
            </a:ln>
          </a:insideV>
        </a:tcBdr>
      </a:tcStyle>
    </a:lastRow>
    <a:seCell>
      <a:tcStyle>
        <a:tcBdr/>
        <a:fill>
          <a:solidFill>
            <a:srgbClr val="E7E7E7"/>
          </a:solidFill>
        </a:fill>
      </a:tcStyle>
    </a:seCell>
    <a:swCell>
      <a:tcStyle>
        <a:tcBdr/>
        <a:fill>
          <a:solidFill>
            <a:srgbClr val="BEDCC2"/>
          </a:solidFill>
        </a:fill>
      </a:tcStyle>
    </a:swCell>
    <a:firstRow>
      <a:tcStyle>
        <a:tcBdr>
          <a:bottom>
            <a:ln w="9525" cmpd="sng">
              <a:solidFill>
                <a:srgbClr val="C9EC51"/>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9BBF2A2-11FB-4FA4-B8A7-20DBCC2A8222}" styleName="f9bbf2a2-11fb-4fa4-b8a7-20dbcc2a8222">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fill>
          <a:solidFill>
            <a:srgbClr val="BEDCC2"/>
          </a:solidFill>
        </a:fill>
      </a:tcStyle>
    </a:firstCol>
    <a:lastRow>
      <a:tcStyle>
        <a:tcBdr>
          <a:top>
            <a:ln w="12700" cmpd="sng">
              <a:solidFill>
                <a:srgbClr val="FFFFFF"/>
              </a:solidFill>
            </a:ln>
          </a:top>
          <a:insideH>
            <a:ln>
              <a:noFill/>
            </a:ln>
          </a:insideH>
        </a:tcBdr>
      </a:tcStyle>
    </a:lastRow>
    <a:seCell>
      <a:tcStyle>
        <a:tcBdr/>
        <a:fill>
          <a:solidFill>
            <a:srgbClr val="E7E7E7"/>
          </a:solidFill>
        </a:fill>
      </a:tcStyle>
    </a:seCell>
    <a:swCell>
      <a:tcStyle>
        <a:tcBdr/>
        <a:fill>
          <a:solidFill>
            <a:srgbClr val="BEDCC2"/>
          </a:solidFill>
        </a:fill>
      </a:tcStyle>
    </a:swCell>
    <a:firstRow>
      <a:tcStyle>
        <a:tcBdr>
          <a:bottom>
            <a:ln w="12700" cmpd="sng">
              <a:solidFill>
                <a:srgbClr val="FFFFFF"/>
              </a:solidFill>
            </a:ln>
          </a:bottom>
          <a:insideH>
            <a:ln>
              <a:noFill/>
            </a:ln>
          </a:insideH>
        </a:tcBdr>
      </a:tcStyle>
    </a:firstRow>
    <a:neCell>
      <a:tcStyle>
        <a:tcBdr/>
        <a:fill>
          <a:solidFill>
            <a:srgbClr val="E7E7E7"/>
          </a:solidFill>
        </a:fill>
      </a:tcStyle>
    </a:neCell>
    <a:nwCell>
      <a:tcStyle>
        <a:tcBdr/>
        <a:fill>
          <a:solidFill>
            <a:srgbClr val="BEDCC2"/>
          </a:solidFill>
        </a:fill>
      </a:tcStyle>
    </a:nwCell>
  </a:tblStyle>
  <a:tblStyle styleId="{210A37C5-3A25-4609-9D67-8DE9E86F0293}" styleName="210a37c5-3a25-4609-9d67-8de9e86f0293">
    <a:tblBg>
      <a:fill>
        <a:noFill/>
      </a:fill>
    </a:tblBg>
    <a:wholeTbl>
      <a:tcStyle>
        <a:tcBdr>
          <a:left>
            <a:ln>
              <a:noFill/>
            </a:ln>
          </a:left>
          <a:right>
            <a:ln>
              <a:noFill/>
            </a:ln>
          </a:right>
          <a:top>
            <a:ln>
              <a:noFill/>
            </a:ln>
          </a:top>
          <a:bottom>
            <a:ln>
              <a:noFill/>
            </a:ln>
          </a:bottom>
          <a:insideH>
            <a:ln w="12700" cmpd="sng">
              <a:solidFill>
                <a:srgbClr val="FFFFFF"/>
              </a:solidFill>
            </a:ln>
          </a:insideH>
          <a:insideV>
            <a:ln w="12700" cmpd="sng">
              <a:solidFill>
                <a:srgbClr val="FFFFFF"/>
              </a:solidFill>
            </a:ln>
          </a:insideV>
        </a:tcBdr>
        <a:fill>
          <a:solidFill>
            <a:srgbClr val="E7E7E7"/>
          </a:solidFill>
        </a:fill>
      </a:tcStyle>
    </a:wholeTbl>
    <a:band2H>
      <a:tcStyle>
        <a:tcBdr/>
      </a:tcStyle>
    </a:band2H>
    <a:lastCol>
      <a:tcStyle>
        <a:tcBdr>
          <a:insideV>
            <a:ln>
              <a:noFill/>
            </a:ln>
          </a:insideV>
        </a:tcBdr>
      </a:tcStyle>
    </a:lastCol>
    <a:firstCol>
      <a:tcStyle>
        <a:tcBdr>
          <a:right>
            <a:ln w="12700" cmpd="sng">
              <a:solidFill>
                <a:srgbClr val="FFFFFF"/>
              </a:solidFill>
            </a:ln>
          </a:right>
          <a:insideV>
            <a:ln>
              <a:noFill/>
            </a:ln>
          </a:insideV>
        </a:tcBdr>
        <a:fill>
          <a:solidFill>
            <a:srgbClr val="BEDCC2"/>
          </a:solidFill>
        </a:fill>
      </a:tcStyle>
    </a:firstCol>
    <a:lastRow>
      <a:tcStyle>
        <a:tcBdr>
          <a:top>
            <a:ln w="12700" cmpd="sng">
              <a:solidFill>
                <a:srgbClr val="979797"/>
              </a:solidFill>
            </a:ln>
          </a:top>
          <a:bottom>
            <a:ln w="12700" cmpd="sng">
              <a:solidFill>
                <a:srgbClr val="979797"/>
              </a:solidFill>
            </a:ln>
          </a:bottom>
          <a:insideH>
            <a:ln>
              <a:noFill/>
            </a:ln>
          </a:insideH>
        </a:tcBdr>
      </a:tcStyle>
    </a:lastRow>
    <a:seCell>
      <a:tcStyle>
        <a:tcBdr/>
        <a:fill>
          <a:solidFill>
            <a:srgbClr val="E7E7E7"/>
          </a:solidFill>
        </a:fill>
      </a:tcStyle>
    </a:seCell>
    <a:swCell>
      <a:tcStyle>
        <a:tcBdr/>
        <a:fill>
          <a:solidFill>
            <a:srgbClr val="BEDCC2"/>
          </a:solidFill>
        </a:fill>
      </a:tcStyle>
    </a:swCell>
    <a:firstRow>
      <a:tcStyle>
        <a:tcBdr>
          <a:bottom>
            <a:ln w="12700" cmpd="sng">
              <a:solidFill>
                <a:srgbClr val="FFFFFF"/>
              </a:solidFill>
            </a:ln>
          </a:bottom>
          <a:insideH>
            <a:ln>
              <a:noFill/>
            </a:ln>
          </a:insideH>
        </a:tcBdr>
      </a:tcStyle>
    </a:firstRow>
    <a:neCell>
      <a:tcStyle>
        <a:tcBdr/>
        <a:fill>
          <a:solidFill>
            <a:srgbClr val="E7E7E7"/>
          </a:solidFill>
        </a:fill>
      </a:tcStyle>
    </a:neCell>
    <a:nwCell>
      <a:tcStyle>
        <a:tcBdr/>
        <a:fill>
          <a:solidFill>
            <a:srgbClr val="BEDCC2"/>
          </a:solidFill>
        </a:fill>
      </a:tcStyle>
    </a:nwCell>
  </a:tblStyle>
  <a:tblStyle styleId="{8C7E7A35-4D56-4A02-B800-AD4007B251F8}" styleName="8c7e7a35-4d56-4a02-b800-ad4007b251f8">
    <a:tblBg>
      <a:fill>
        <a:noFill/>
      </a:fill>
    </a:tblBg>
    <a:wholeTbl>
      <a:tcStyle>
        <a:tcBdr>
          <a:left>
            <a:ln>
              <a:noFill/>
            </a:ln>
          </a:left>
          <a:right>
            <a:ln>
              <a:noFill/>
            </a:ln>
          </a:right>
          <a:top>
            <a:ln>
              <a:noFill/>
            </a:ln>
          </a:top>
          <a:bottom>
            <a:ln>
              <a:noFill/>
            </a:ln>
          </a:bottom>
          <a:insideH>
            <a:ln w="6350" cmpd="sng">
              <a:solidFill>
                <a:srgbClr val="FFFFFF"/>
              </a:solidFill>
              <a:prstDash val="dot"/>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FFFFFF"/>
              </a:solidFill>
              <a:prstDash val="dot"/>
            </a:ln>
          </a:top>
          <a:bottom>
            <a:ln w="6350" cmpd="sng">
              <a:solidFill>
                <a:srgbClr val="FFFFFF"/>
              </a:solidFill>
              <a:prstDash val="dot"/>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AD8CBA36-90A3-480A-9D31-1659C3AF1833}" styleName="ad8cba36-90a3-480a-9d31-1659c3af1833">
    <a:tblBg>
      <a:fill>
        <a:noFill/>
      </a:fill>
    </a:tblBg>
    <a:wholeTbl>
      <a:tcStyle>
        <a:tcBdr>
          <a:left>
            <a:ln>
              <a:noFill/>
            </a:ln>
          </a:left>
          <a:right>
            <a:ln>
              <a:noFill/>
            </a:ln>
          </a:right>
          <a:top>
            <a:ln>
              <a:noFill/>
            </a:ln>
          </a:top>
          <a:bottom>
            <a:ln>
              <a:noFill/>
            </a:ln>
          </a:bottom>
          <a:insideH>
            <a:ln w="6350" cmpd="sng">
              <a:solidFill>
                <a:srgbClr val="FFFFFF"/>
              </a:solidFill>
              <a:prstDash val="dot"/>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FFFFFF"/>
              </a:solidFill>
              <a:prstDash val="dot"/>
            </a:ln>
          </a:top>
          <a:bottom>
            <a:ln w="6350" cmpd="sng">
              <a:solidFill>
                <a:srgbClr val="FFFFFF"/>
              </a:solidFill>
              <a:prstDash val="dot"/>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35820634-68EF-48D9-86BF-17D9A84FFC85}" styleName="35820634-68ef-48d9-86bf-17d9a84ffc8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3977FE25-31CE-4B68-9DEF-D3AEE1B27EC9}" styleName="3977fe25-31ce-4b68-9def-d3aee1b27ec9">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E22DB56A-EF6D-4F7D-B39F-F8D50C7DD42F}" styleName="e22db56a-ef6d-4f7d-b39f-f8d50c7dd42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6E6E6"/>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655ADC15-F096-4D2E-9309-1BB6EBEDA0A1}" styleName="655adc15-f096-4d2e-9309-1bb6ebeda0a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6E6E6"/>
          </a:solidFill>
        </a:fill>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15501BC2-1ADB-4972-AE33-6A4A1F817833}" styleName="15501bc2-1adb-4972-ae33-6a4a1f81783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1EA46B37-296D-40F8-9F8A-4A986F1CBDDB}" styleName="1ea46b37-296d-40f8-9f8a-4a986f1cbdd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3FA35D14-AA71-4B50-9A04-3D15269F5A2D}" styleName="3fa35d14-aa71-4b50-9a04-3d15269f5a2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710C12DE-2647-4313-B6E9-DF2C623EE432}" styleName="710c12de-2647-4313-b6e9-df2c623ee43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4731677B-5360-4E43-AF20-D620B75FC64B}" styleName="4731677b-5360-4e43-af20-d620b75fc64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32BC4B85-A628-4A21-80D0-250BD7954BB6}" styleName="32bc4b85-a628-4a21-80d0-250bd7954bb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6E6E6"/>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2C55FFC4-C587-4935-9526-2F3D3188B9C1}" styleName="2c55ffc4-c587-4935-9526-2f3d3188b9c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C9F04463-46E7-4502-B0D1-B206E06122CD}" styleName="c9f04463-46e7-4502-b0d1-b206e06122c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AEEC"/>
          </a:solidFill>
        </a:fill>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00AEEC"/>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00AEEC"/>
          </a:solidFill>
        </a:fill>
      </a:tcStyle>
    </a:nwCell>
  </a:tblStyle>
  <a:tblStyle styleId="{3EB14F95-0A81-418B-9AA0-D4182FA69FF8}" styleName="3eb14f95-0a81-418b-9aa0-d4182fa69ff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B60012FA-F9AC-48E5-8C92-33415CCC9C41}" styleName="b60012fa-f9ac-48e5-8c92-33415ccc9c4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D8FCF932-E25D-4ABD-BD85-0815EEF05365}" styleName="d8fcf932-e25d-4abd-bd85-0815eef0536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1CCBF6C5-5858-49E9-93AB-CB3CA1F113C8}" styleName="1ccbf6c5-5858-49e9-93ab-cb3ca1f113c8">
    <a:tblBg>
      <a:fill>
        <a:noFill/>
      </a:fill>
    </a:tblBg>
    <a:wholeTbl>
      <a:tcStyle>
        <a:tcBdr>
          <a:left>
            <a:ln>
              <a:noFill/>
            </a:ln>
          </a:left>
          <a:right>
            <a:ln>
              <a:noFill/>
            </a:ln>
          </a:right>
          <a:top>
            <a:ln>
              <a:noFill/>
            </a:ln>
          </a:top>
          <a:bottom>
            <a:ln>
              <a:noFill/>
            </a:ln>
          </a:bottom>
          <a:insideH>
            <a:ln w="6350" cmpd="sng">
              <a:solidFill>
                <a:srgbClr val="00AEEC"/>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53187B9B-52BC-4000-94AC-A21F22AD82DB}" styleName="53187b9b-52bc-4000-94ac-a21f22ad82db">
    <a:tblBg>
      <a:fill>
        <a:noFill/>
      </a:fill>
    </a:tblBg>
    <a:wholeTbl>
      <a:tcStyle>
        <a:tcBdr>
          <a:left>
            <a:ln>
              <a:noFill/>
            </a:ln>
          </a:left>
          <a:right>
            <a:ln>
              <a:noFill/>
            </a:ln>
          </a:right>
          <a:top>
            <a:ln>
              <a:noFill/>
            </a:ln>
          </a:top>
          <a:bottom>
            <a:ln>
              <a:noFill/>
            </a:ln>
          </a:bottom>
          <a:insideH>
            <a:ln w="6350" cmpd="sng">
              <a:solidFill>
                <a:srgbClr val="00AEEC"/>
              </a:solid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top>
            <a:ln w="6350" cmpd="sng">
              <a:solidFill>
                <a:srgbClr val="00AEEC"/>
              </a:solidFill>
            </a:ln>
          </a:top>
          <a:bottom>
            <a:ln w="6350" cmpd="sng">
              <a:solidFill>
                <a:srgbClr val="00AEEC"/>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7EFC5B7C-5E67-46D3-9E8F-016A147BF503}" styleName="7efc5b7c-5e67-46d3-9e8f-016a147bf50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81BCDB82-278A-4788-BF1C-F4B80E01A8D0}" styleName="81bcdb82-278a-4788-bf1c-f4b80e01a8d0">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6E6E6"/>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44144532-578F-448C-842C-F28840057C33}" styleName="44144532-578f-448c-842c-f28840057c3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EE7FE"/>
          </a:solidFill>
        </a:fill>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FF55B801-C939-4E15-9656-2799971A5F68}" styleName="ff55b801-c939-4e15-9656-2799971a5f6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AEEC"/>
          </a:solidFill>
        </a:fill>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00AEEC"/>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00AEEC"/>
          </a:solidFill>
        </a:fill>
      </a:tcStyle>
    </a:nwCell>
  </a:tblStyle>
  <a:tblStyle styleId="{4DCEF4A0-81A4-4C24-AD6A-F55210D7064C}" styleName="4dcef4a0-81a4-4c24-ad6a-f55210d7064c">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CA0843FE-3BD0-4867-84B3-ED6B056959C6}" styleName="ca0843fe-3bd0-4867-84b3-ed6b056959c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AEEC"/>
              </a:solidFill>
            </a:ln>
          </a:top>
        </a:tcBdr>
      </a:tcStyle>
    </a:firstRow>
    <a:neCell>
      <a:tcStyle>
        <a:tcBdr/>
        <a:fill>
          <a:solidFill>
            <a:srgbClr val="FFFFFF"/>
          </a:solidFill>
        </a:fill>
      </a:tcStyle>
    </a:neCell>
    <a:nwCell>
      <a:tcStyle>
        <a:tcBdr/>
        <a:fill>
          <a:solidFill>
            <a:srgbClr val="FFFFFF"/>
          </a:solidFill>
        </a:fill>
      </a:tcStyle>
    </a:nwCell>
  </a:tblStyle>
  <a:tblStyle styleId="{D03CDB77-6C38-4CE7-869F-5F1B91B4D62A}" styleName="d03cdb77-6c38-4ce7-869f-5f1b91b4d62a">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AEEC"/>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AEEC"/>
          </a:solidFill>
        </a:fill>
      </a:tcStyle>
    </a:firstRow>
    <a:neCell>
      <a:tcStyle>
        <a:tcBdr/>
        <a:fill>
          <a:solidFill>
            <a:srgbClr val="00AEEC"/>
          </a:solidFill>
        </a:fill>
      </a:tcStyle>
    </a:neCell>
    <a:nwCell>
      <a:tcStyle>
        <a:tcBdr/>
        <a:fill>
          <a:solidFill>
            <a:srgbClr val="00AEEC"/>
          </a:solidFill>
        </a:fill>
      </a:tcStyle>
    </a:nwCell>
  </a:tblStyle>
  <a:tblStyle styleId="{0BF6A2AE-CB30-4FE9-B69E-097A57C8655D}" styleName="0bf6a2ae-cb30-4fe9-b69e-097a57c8655d">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6261545-C181-4381-9066-3FEC089F7790}" styleName="c6261545-c181-4381-9066-3fec089f7790">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2700" cmpd="sng">
              <a:solidFill>
                <a:srgbClr val="000000"/>
              </a:solidFill>
            </a:ln>
          </a:top>
          <a:bottom>
            <a:ln w="12700" cmpd="sng">
              <a:solidFill>
                <a:srgbClr val="000000"/>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618E471F-C92B-4B42-9996-AA19398C88D2}" styleName="618e471f-c92b-4b42-9996-aa19398c88d2">
    <a:tblBg>
      <a:fill>
        <a:noFill/>
      </a:fill>
    </a:tblBg>
    <a:wholeTbl>
      <a:tcStyle>
        <a:tcBdr>
          <a:left>
            <a:ln>
              <a:noFill/>
            </a:ln>
          </a:left>
          <a:right>
            <a:ln>
              <a:noFill/>
            </a:ln>
          </a:right>
          <a:top>
            <a:ln>
              <a:noFill/>
            </a:ln>
          </a:top>
          <a:bottom>
            <a:ln>
              <a:noFill/>
            </a:ln>
          </a:bottom>
          <a:insideH>
            <a:ln>
              <a:no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insideV>
            <a:ln>
              <a:noFill/>
            </a:ln>
          </a:insideV>
        </a:tcBdr>
      </a:tcStyle>
    </a:lastCol>
    <a:firstCol>
      <a:tcStyle>
        <a:tcBdr>
          <a:right>
            <a:ln w="19050"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AEAE73E6-B1F0-4229-8B25-C2E482B78AD9}" styleName="aeae73e6-b1f0-4229-8b25-c2e482b78ad9">
    <a:tblBg>
      <a:fill>
        <a:noFill/>
      </a:fill>
    </a:tblBg>
    <a:wholeTbl>
      <a:tcStyle>
        <a:tcBdr>
          <a:left>
            <a:ln>
              <a:noFill/>
            </a:ln>
          </a:left>
          <a:right>
            <a:ln>
              <a:noFill/>
            </a:ln>
          </a:right>
          <a:top>
            <a:ln>
              <a:noFill/>
            </a:ln>
          </a:top>
          <a:bottom>
            <a:ln>
              <a:noFill/>
            </a:ln>
          </a:bottom>
          <a:insideH>
            <a:ln>
              <a:no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insideV>
            <a:ln>
              <a:noFill/>
            </a:ln>
          </a:insideV>
        </a:tcBdr>
      </a:tcStyle>
    </a:lastCol>
    <a:firstCol>
      <a:tcStyle>
        <a:tcBdr>
          <a:right>
            <a:ln w="19050" cmpd="sng">
              <a:solidFill>
                <a:srgbClr val="FFFFFF"/>
              </a:solidFill>
            </a:ln>
          </a:right>
          <a:insideV>
            <a:ln>
              <a:noFill/>
            </a:ln>
          </a:insideV>
        </a:tcBdr>
      </a:tcStyle>
    </a:firstCol>
    <a:lastRow>
      <a:tcStyle>
        <a:tcBdr>
          <a:top>
            <a:ln w="12700" cmpd="sng">
              <a:solidFill>
                <a:srgbClr val="000000"/>
              </a:solidFill>
            </a:ln>
          </a:top>
          <a:bottom>
            <a:ln w="12700" cmpd="sng">
              <a:solidFill>
                <a:srgbClr val="000000"/>
              </a:solidFill>
            </a:ln>
          </a:bottom>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2F10D5A5-1D31-4E97-9487-051C56F92C55}" styleName="2f10d5a5-1d31-4e97-9487-051c56f92c55">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fill>
          <a:solidFill>
            <a:srgbClr val="C0D8BB"/>
          </a:solidFill>
        </a:fill>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C0D8BB"/>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319B42"/>
          </a:solidFill>
        </a:fill>
      </a:tcStyle>
    </a:neCell>
    <a:nwCell>
      <a:tcStyle>
        <a:tcBdr/>
        <a:fill>
          <a:solidFill>
            <a:srgbClr val="C9EC51"/>
          </a:solidFill>
        </a:fill>
      </a:tcStyle>
    </a:nwCell>
  </a:tblStyle>
  <a:tblStyle styleId="{985567F5-ECA8-4525-9833-1E50DDB44765}" styleName="985567f5-eca8-4525-9833-1e50ddb44765">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fill>
          <a:solidFill>
            <a:srgbClr val="C0D8BB"/>
          </a:solidFill>
        </a:fill>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2700" cmpd="sng">
              <a:solidFill>
                <a:srgbClr val="000000"/>
              </a:solidFill>
            </a:ln>
          </a:top>
          <a:bottom>
            <a:ln w="12700" cmpd="sng">
              <a:solidFill>
                <a:srgbClr val="000000"/>
              </a:solidFill>
            </a:ln>
          </a:bottom>
          <a:insideH>
            <a:ln>
              <a:noFill/>
            </a:ln>
          </a:insideH>
        </a:tcBdr>
      </a:tcStyle>
    </a:lastRow>
    <a:seCell>
      <a:tcStyle>
        <a:tcBdr/>
        <a:fill>
          <a:solidFill>
            <a:srgbClr val="C0D8BB"/>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319B42"/>
          </a:solidFill>
        </a:fill>
      </a:tcStyle>
    </a:neCell>
    <a:nwCell>
      <a:tcStyle>
        <a:tcBdr/>
        <a:fill>
          <a:solidFill>
            <a:srgbClr val="C9EC51"/>
          </a:solidFill>
        </a:fill>
      </a:tcStyle>
    </a:nwCell>
  </a:tblStyle>
  <a:tblStyle styleId="{1F475257-FEB6-4794-9462-38E0CE8B47D7}" styleName="1f475257-feb6-4794-9462-38e0ce8b47d7">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A39A8D99-8981-4A94-99CD-F6E9388DB6E5}" styleName="a39a8d99-8981-4a94-99cd-f6e9388db6e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E13DBBCE-7F74-4970-B34D-BD5A354CD2D2}" styleName="e13dbbce-7f74-4970-b34d-bd5a354cd2d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4A8BB05D-B6F2-4305-9535-DC88C9B7EEC3}" styleName="4a8bb05d-b6f2-4305-9535-dc88c9b7eec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3E1F2280-82CD-4E32-B174-14B118737240}" styleName="3e1f2280-82cd-4e32-b174-14b118737240">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6E707D6F-055C-45C1-95DF-33CEE7D510F2}" styleName="6e707d6f-055c-45c1-95df-33cee7d510f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2CCEC813-1D0C-4B4E-A653-508C80CC382D}" styleName="2ccec813-1d0c-4b4e-a653-508c80cc382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12700" cmpd="sng">
              <a:solidFill>
                <a:srgbClr val="000000"/>
              </a:solidFill>
            </a:ln>
          </a:top>
          <a:bottom>
            <a:ln w="12700" cmpd="sng">
              <a:solidFill>
                <a:srgbClr val="000000"/>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5B2D94D-ED14-4F93-A1FD-56C4A0F98A0F}" styleName="b5b2d94d-ed14-4f93-a1fd-56c4a0f98a0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83983144-F4BC-432C-93A6-39B243D24D59}" styleName="83983144-f4bc-432c-93a6-39b243d24d59">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op>
            <a:ln w="12700" cmpd="sng">
              <a:solidFill>
                <a:srgbClr val="000000"/>
              </a:solidFill>
            </a:ln>
          </a:top>
          <a:bottom>
            <a:ln w="12700" cmpd="sng">
              <a:solidFill>
                <a:srgbClr val="000000"/>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F6C3777-9947-449D-8F89-8FBCBF26E8E1}" styleName="cf6c3777-9947-449d-8f89-8fbcbf26e8e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left>
            <a:ln w="28575" cmpd="sng">
              <a:solidFill>
                <a:srgbClr val="FFFFFF"/>
              </a:solidFill>
            </a:ln>
          </a:left>
        </a:tcBdr>
        <a:fill>
          <a:solidFill>
            <a:srgbClr val="C0D8BB"/>
          </a:solidFill>
        </a:fill>
      </a:tcStyle>
    </a:lastCol>
    <a:firstCol>
      <a:tcStyle>
        <a:tcBdr/>
      </a:tcStyle>
    </a:firstCol>
    <a:lastRow>
      <a:tcStyle>
        <a:tcBdr/>
      </a:tcStyle>
    </a:lastRow>
    <a:seCell>
      <a:tcStyle>
        <a:tcBdr/>
        <a:fill>
          <a:solidFill>
            <a:srgbClr val="C0D8BB"/>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319B42"/>
          </a:solidFill>
        </a:fill>
      </a:tcStyle>
    </a:neCell>
    <a:nwCell>
      <a:tcStyle>
        <a:tcBdr/>
        <a:fill>
          <a:solidFill>
            <a:srgbClr val="C9EC51"/>
          </a:solidFill>
        </a:fill>
      </a:tcStyle>
    </a:nwCell>
  </a:tblStyle>
  <a:tblStyle styleId="{1F1E8798-DB38-47B0-97AA-C95DF42E0217}" styleName="1f1e8798-db38-47b0-97aa-c95df42e0217">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2F2F2"/>
          </a:solidFill>
        </a:fill>
      </a:tcStyle>
    </a:wholeTbl>
    <a:band2H>
      <a:tcStyle>
        <a:tcBdr/>
      </a:tcStyle>
    </a:band2H>
    <a:lastCol>
      <a:tcStyle>
        <a:tcBdr/>
      </a:tcStyle>
    </a:lastCol>
    <a:firstCol>
      <a:tcStyle>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tcStyle>
    </a:firstRow>
    <a:neCell>
      <a:tcStyle>
        <a:tcBdr/>
        <a:fill>
          <a:solidFill>
            <a:srgbClr val="F2F2F2"/>
          </a:solidFill>
        </a:fill>
      </a:tcStyle>
    </a:neCell>
    <a:nwCell>
      <a:tcStyle>
        <a:tcBdr/>
        <a:fill>
          <a:solidFill>
            <a:srgbClr val="F2F2F2"/>
          </a:solidFill>
        </a:fill>
      </a:tcStyle>
    </a:nwCell>
  </a:tblStyle>
  <a:tblStyle styleId="{061982EB-595E-40B6-91C5-0964B885E6D8}" styleName="061982eb-595e-40b6-91c5-0964b885e6d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887D5DA4-51F7-481E-B06C-808F1580F86D}" styleName="887d5da4-51f7-481e-b06c-808f1580f86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206082B-BC7E-4D0B-B80A-42A24338CCCE}" styleName="b206082b-bc7e-4d0b-b80a-42a24338ccce">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EEB120F-B1E3-4929-BFC1-857DE7639F15}" styleName="beeb120f-b1e3-4929-bfc1-857de7639f15">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fill>
          <a:solidFill>
            <a:srgbClr val="D9D9D6"/>
          </a:solidFill>
        </a:fill>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41A5E1AD-718F-4B4A-9161-34046B6580BC}" styleName="41a5e1ad-718f-4b4a-9161-34046b6580bc">
    <a:tblBg>
      <a:fill>
        <a:noFill/>
      </a:fill>
    </a:tblBg>
    <a:wholeTbl>
      <a:tcStyle>
        <a:tcBdr>
          <a:left>
            <a:ln>
              <a:noFill/>
            </a:ln>
          </a:left>
          <a:right>
            <a:ln>
              <a:noFill/>
            </a:ln>
          </a:right>
          <a:top>
            <a:ln>
              <a:noFill/>
            </a:ln>
          </a:top>
          <a:bottom>
            <a:ln>
              <a:noFill/>
            </a:ln>
          </a:bottom>
          <a:insideH>
            <a:ln>
              <a:noFill/>
            </a:ln>
          </a:insideH>
          <a:insideV>
            <a:ln w="28575" cmpd="sng">
              <a:solidFill>
                <a:srgbClr val="FFFFFF"/>
              </a:solidFill>
            </a:ln>
          </a:insideV>
        </a:tcBdr>
        <a:fill>
          <a:solidFill>
            <a:srgbClr val="F2F2F2"/>
          </a:solidFill>
        </a:fill>
      </a:tcStyle>
    </a:wholeTbl>
    <a:band2H>
      <a:tcStyle>
        <a:tcBdr/>
        <a:fill>
          <a:solidFill>
            <a:srgbClr val="D9D9D6"/>
          </a:solidFill>
        </a:fill>
      </a:tcStyle>
    </a:band2H>
    <a:lastCol>
      <a:tcStyle>
        <a:tcBdr>
          <a:left>
            <a:ln w="28575" cmpd="sng">
              <a:solidFill>
                <a:srgbClr val="FFFFFF"/>
              </a:solidFill>
            </a:ln>
          </a:left>
          <a:insideV>
            <a:ln>
              <a:noFill/>
            </a:ln>
          </a:insideV>
        </a:tcBdr>
      </a:tcStyle>
    </a:lastCol>
    <a:firstCol>
      <a:tcStyle>
        <a:tcBdr>
          <a:right>
            <a:ln w="28575"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1103D793-2A5A-44F0-87A4-78F18152936A}" styleName="1103d793-2a5a-44f0-87a4-78f18152936a">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4FCF138-A828-43C9-BFDB-207F81259B72}" styleName="f4fcf138-a828-43c9-bfdb-207f81259b7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15AFF88C-9BAC-4C56-B2F6-5869ABE386B0}" styleName="15aff88c-9bac-4c56-b2f6-5869abe386b0">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A907D-D6F1-4030-B0C1-6A6F6090F5AA}" styleName="91ea907d-d6f1-4030-b0c1-6a6f6090f5aa">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35E18182-02CE-4F3A-847D-0BE32D55C239}" styleName="35e18182-02ce-4f3a-847d-0be32d55c239">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12700" cmpd="sng">
              <a:solidFill>
                <a:srgbClr val="C9EC51"/>
              </a:solidFill>
            </a:ln>
          </a:top>
          <a:bottom>
            <a:ln w="12700" cmpd="sng">
              <a:solidFill>
                <a:srgbClr val="C9EC51"/>
              </a:solidFill>
            </a:ln>
          </a:bottom>
        </a:tcBdr>
      </a:tcStyle>
    </a:lastRow>
    <a:seCell>
      <a:tcStyle>
        <a:tcBdr/>
        <a:fill>
          <a:solidFill>
            <a:srgbClr val="FFFFFF"/>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810F8261-EC78-4AAC-9C0F-359BCF93E6B8}" styleName="810f8261-ec78-4aac-9c0f-359bcf93e6b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fill>
          <a:solidFill>
            <a:srgbClr val="F2F2F2"/>
          </a:solidFill>
        </a:fill>
      </a:tcStyle>
    </a:lastCol>
    <a:firstCol>
      <a:tcStyle>
        <a:tcBdr/>
      </a:tcStyle>
    </a:firstCol>
    <a:lastRow>
      <a:tcStyle>
        <a:tcBdr/>
      </a:tcStyle>
    </a:lastRow>
    <a:seCell>
      <a:tcStyle>
        <a:tcBdr/>
        <a:fill>
          <a:solidFill>
            <a:srgbClr val="F2F2F2"/>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4729063D-C538-43F6-B878-185ED57D0A7C}" styleName="4729063d-c538-43f6-b878-185ed57d0a7c">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fill>
          <a:solidFill>
            <a:srgbClr val="F2F2F2"/>
          </a:solidFill>
        </a:fill>
      </a:tcStyle>
    </a:lastCol>
    <a:firstCol>
      <a:tcStyle>
        <a:tcBdr/>
      </a:tcStyle>
    </a:firstCol>
    <a:lastRow>
      <a:tcStyle>
        <a:tcBdr>
          <a:top>
            <a:ln w="12700" cmpd="sng">
              <a:solidFill>
                <a:srgbClr val="C9EC51"/>
              </a:solidFill>
            </a:ln>
          </a:top>
          <a:bottom>
            <a:ln w="12700" cmpd="sng">
              <a:solidFill>
                <a:srgbClr val="C9EC51"/>
              </a:solidFill>
            </a:ln>
          </a:bottom>
        </a:tcBdr>
      </a:tcStyle>
    </a:lastRow>
    <a:seCell>
      <a:tcStyle>
        <a:tcBdr/>
        <a:fill>
          <a:solidFill>
            <a:srgbClr val="F2F2F2"/>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2233DD62-91E0-465F-B6B5-4063A589F254}" styleName="2233dd62-91e0-465f-b6b5-4063a589f254">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fill>
          <a:solidFill>
            <a:srgbClr val="EFF5D7"/>
          </a:solidFill>
        </a:fill>
      </a:tcStyle>
    </a:lastCol>
    <a:firstCol>
      <a:tcStyle>
        <a:tcBdr/>
      </a:tcStyle>
    </a:firstCol>
    <a:lastRow>
      <a:tcStyle>
        <a:tcBdr/>
      </a:tcStyle>
    </a:lastRow>
    <a:seCell>
      <a:tcStyle>
        <a:tcBdr/>
        <a:fill>
          <a:solidFill>
            <a:srgbClr val="EFF5D7"/>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75F7A880-EF8E-45AA-A4F0-E6B7F850AABF}" styleName="75f7a880-ef8e-45aa-a4f0-e6b7f850aab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fill>
          <a:solidFill>
            <a:srgbClr val="EFF5D7"/>
          </a:solidFill>
        </a:fill>
      </a:tcStyle>
    </a:lastCol>
    <a:firstCol>
      <a:tcStyle>
        <a:tcBdr/>
      </a:tcStyle>
    </a:firstCol>
    <a:lastRow>
      <a:tcStyle>
        <a:tcBdr>
          <a:top>
            <a:ln w="12700" cmpd="sng">
              <a:solidFill>
                <a:srgbClr val="C9EC51"/>
              </a:solidFill>
            </a:ln>
          </a:top>
          <a:bottom>
            <a:ln w="12700" cmpd="sng">
              <a:solidFill>
                <a:srgbClr val="C9EC51"/>
              </a:solidFill>
            </a:ln>
          </a:bottom>
        </a:tcBdr>
      </a:tcStyle>
    </a:lastRow>
    <a:seCell>
      <a:tcStyle>
        <a:tcBdr/>
        <a:fill>
          <a:solidFill>
            <a:srgbClr val="EFF5D7"/>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A40DB3B8-8D7A-4DAF-804C-587CCD10E2A8}" styleName="a40db3b8-8d7a-4daf-804c-587ccd10e2a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D877CC94-8DC1-483C-B7B0-E0238350C614}" styleName="d877cc94-8dc1-483c-b7b0-e0238350c614">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DEEED"/>
          </a:solidFill>
        </a:fill>
      </a:tcStyle>
    </a:band2H>
    <a:lastCol>
      <a:tcStyle>
        <a:tcBdr/>
      </a:tcStyle>
    </a:lastCol>
    <a:firstCol>
      <a:tcStyle>
        <a:tcBdr/>
      </a:tcStyle>
    </a:firstCol>
    <a:lastRow>
      <a:tcStyle>
        <a:tcBdr>
          <a:top>
            <a:ln w="12700" cmpd="sng">
              <a:solidFill>
                <a:srgbClr val="C9EC51"/>
              </a:solidFill>
            </a:ln>
          </a:top>
          <a:bottom>
            <a:ln w="12700" cmpd="sng">
              <a:solidFill>
                <a:srgbClr val="C9EC51"/>
              </a:solidFill>
            </a:ln>
          </a:bottom>
        </a:tcBdr>
      </a:tcStyle>
    </a:lastRow>
    <a:seCell>
      <a:tcStyle>
        <a:tcBdr/>
        <a:fill>
          <a:solidFill>
            <a:srgbClr val="FFFFFF"/>
          </a:solidFill>
        </a:fill>
      </a:tcStyle>
    </a:seCell>
    <a:swCell>
      <a:tcStyle>
        <a:tcBdr/>
        <a:fill>
          <a:solidFill>
            <a:srgbClr val="FFFFFF"/>
          </a:solidFill>
        </a:fill>
      </a:tcStyle>
    </a:swCell>
    <a:firstRow>
      <a:tcStyle>
        <a:tcBdr>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FF32A0A4-C39B-4513-AD93-089D4F149B0D}" styleName="ff32a0a4-c39b-4513-ad93-089d4f149b0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2F2F2"/>
          </a:solidFill>
        </a:fill>
      </a:tcStyle>
    </a:wholeTbl>
    <a:band2H>
      <a:tcStyle>
        <a:tcBdr/>
      </a:tcStyle>
    </a:band2H>
    <a:lastCol>
      <a:tcStyle>
        <a:tcBdr/>
      </a:tcStyle>
    </a:lastCol>
    <a:firstCol>
      <a:tcStyle>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tcStyle>
    </a:firstRow>
    <a:neCell>
      <a:tcStyle>
        <a:tcBdr/>
        <a:fill>
          <a:solidFill>
            <a:srgbClr val="F2F2F2"/>
          </a:solidFill>
        </a:fill>
      </a:tcStyle>
    </a:neCell>
    <a:nwCell>
      <a:tcStyle>
        <a:tcBdr/>
        <a:fill>
          <a:solidFill>
            <a:srgbClr val="F2F2F2"/>
          </a:solidFill>
        </a:fill>
      </a:tcStyle>
    </a:nwCell>
  </a:tblStyle>
  <a:tblStyle styleId="{22C7C5D4-FC44-481E-A441-F6B9B329A56A}" styleName="22c7c5d4-fc44-481e-a441-f6b9b329a56a">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D1AD4498-D5F1-4DE1-91D0-D941CAC6AFF2}" styleName="d1ad4498-d5f1-4de1-91d0-d941cac6aff2">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ACF9DAE4-101C-46B6-96C0-3258087FA2FF}" styleName="acf9dae4-101c-46b6-96c0-3258087fa2ff">
    <a:tblBg>
      <a:fill>
        <a:noFill/>
      </a:fill>
    </a:tblBg>
    <a:wholeTbl>
      <a:tcStyle>
        <a:tcBdr>
          <a:left>
            <a:ln>
              <a:noFill/>
            </a:ln>
          </a:left>
          <a:right>
            <a:ln>
              <a:noFill/>
            </a:ln>
          </a:right>
          <a:top>
            <a:ln>
              <a:noFill/>
            </a:ln>
          </a:top>
          <a:bottom>
            <a:ln>
              <a:noFill/>
            </a:ln>
          </a:bottom>
          <a:insideH>
            <a:ln w="6350" cmpd="sng">
              <a:solidFill>
                <a:srgbClr val="C9EC51"/>
              </a:solid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C9EC51"/>
              </a:solidFill>
            </a:ln>
          </a:top>
          <a:bottom>
            <a:ln w="6350" cmpd="sng">
              <a:solidFill>
                <a:srgbClr val="C9EC51"/>
              </a:solidFill>
            </a:ln>
          </a:bottom>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12700" cmpd="sng">
              <a:solidFill>
                <a:srgbClr val="FFFFFF"/>
              </a:solidFill>
            </a:ln>
          </a:insideV>
        </a:tcBdr>
        <a:fill>
          <a:solidFill>
            <a:srgbClr val="C9EC51"/>
          </a:solidFill>
        </a:fill>
      </a:tcStyle>
    </a:firstRow>
    <a:neCell>
      <a:tcStyle>
        <a:tcBdr>
          <a:left>
            <a:ln w="12700" cmpd="sng">
              <a:solidFill>
                <a:srgbClr val="FFFFFF"/>
              </a:solidFill>
            </a:ln>
          </a:left>
          <a:insideV>
            <a:ln>
              <a:noFill/>
            </a:ln>
          </a:insideV>
        </a:tcBdr>
        <a:fill>
          <a:solidFill>
            <a:srgbClr val="C9EC51"/>
          </a:solidFill>
        </a:fill>
      </a:tcStyle>
    </a:neCell>
    <a:nwCell>
      <a:tcStyle>
        <a:tcBdr>
          <a:right>
            <a:ln w="12700" cmpd="sng">
              <a:solidFill>
                <a:srgbClr val="FFFFFF"/>
              </a:solidFill>
            </a:ln>
          </a:right>
          <a:insideV>
            <a:ln>
              <a:noFill/>
            </a:ln>
          </a:insideV>
        </a:tcBdr>
        <a:fill>
          <a:solidFill>
            <a:srgbClr val="C9EC51"/>
          </a:solidFill>
        </a:fill>
      </a:tcStyle>
    </a:nwCell>
  </a:tblStyle>
  <a:tblStyle styleId="{092D5ECA-7574-4498-856C-202B45E35706}" styleName="092d5eca-7574-4498-856c-202b45e35706">
    <a:tblBg>
      <a:fill>
        <a:noFill/>
      </a:fill>
    </a:tblBg>
    <a:wholeTbl>
      <a:tcStyle>
        <a:tcBdr>
          <a:left>
            <a:ln>
              <a:noFill/>
            </a:ln>
          </a:left>
          <a:right>
            <a:ln>
              <a:noFill/>
            </a:ln>
          </a:right>
          <a:top>
            <a:ln>
              <a:noFill/>
            </a:ln>
          </a:top>
          <a:bottom>
            <a:ln>
              <a:noFill/>
            </a:ln>
          </a:bottom>
          <a:insideH>
            <a:ln>
              <a:no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insideV>
            <a:ln>
              <a:noFill/>
            </a:ln>
          </a:insideV>
        </a:tcBdr>
      </a:tcStyle>
    </a:lastCol>
    <a:firstCol>
      <a:tcStyle>
        <a:tcBdr>
          <a:right>
            <a:ln w="19050"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4F391B8-70B4-4784-AC11-C96CDB6C2A06}" styleName="f4f391b8-70b4-4784-ac11-c96cdb6c2a06">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CC67158-FF0C-432A-AB9E-CACC93107335}" styleName="fcc67158-ff0c-432a-ab9e-cacc93107335">
    <a:tblBg>
      <a:fill>
        <a:noFill/>
      </a:fill>
    </a:tblBg>
    <a:wholeTbl>
      <a:tcStyle>
        <a:tcBdr>
          <a:left>
            <a:ln>
              <a:noFill/>
            </a:ln>
          </a:left>
          <a:right>
            <a:ln>
              <a:noFill/>
            </a:ln>
          </a:right>
          <a:top>
            <a:ln>
              <a:noFill/>
            </a:ln>
          </a:top>
          <a:bottom>
            <a:ln>
              <a:noFill/>
            </a:ln>
          </a:bottom>
          <a:insideH>
            <a:ln>
              <a:no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insideV>
            <a:ln>
              <a:noFill/>
            </a:ln>
          </a:insideV>
        </a:tcBdr>
      </a:tcStyle>
    </a:lastCol>
    <a:firstCol>
      <a:tcStyle>
        <a:tcBdr>
          <a:right>
            <a:ln w="19050"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F696AD9F-FCC4-4E24-8BD3-973068DA4B53}" styleName="f696ad9f-fcc4-4e24-8bd3-973068da4b53">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fill>
          <a:solidFill>
            <a:srgbClr val="C9EC51"/>
          </a:solidFill>
        </a:fill>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C9EC51"/>
          </a:solidFill>
        </a:fill>
      </a:tcStyle>
    </a:swCell>
    <a:firstRow>
      <a:tcStyle>
        <a:tcBdr>
          <a:top>
            <a:ln w="19050" cmpd="sng">
              <a:solidFill>
                <a:srgbClr val="FFFFFF"/>
              </a:solidFill>
            </a:ln>
          </a:top>
          <a:bottom>
            <a:ln w="19050" cmpd="sng">
              <a:solidFill>
                <a:srgbClr val="FFFFFF"/>
              </a:solidFill>
            </a:ln>
          </a:bottom>
          <a:insideH>
            <a:ln>
              <a:noFill/>
            </a:ln>
          </a:insideH>
        </a:tcBdr>
      </a:tcStyle>
    </a:firstRow>
    <a:neCell>
      <a:tcStyle>
        <a:tcBdr/>
        <a:fill>
          <a:solidFill>
            <a:srgbClr val="F2F2F2"/>
          </a:solidFill>
        </a:fill>
      </a:tcStyle>
    </a:neCell>
    <a:nwCell>
      <a:tcStyle>
        <a:tcBdr/>
        <a:fill>
          <a:solidFill>
            <a:srgbClr val="C9EC51"/>
          </a:solidFill>
        </a:fill>
      </a:tcStyle>
    </a:nwCell>
  </a:tblStyle>
  <a:tblStyle styleId="{11C00AC0-8B6E-4753-9519-998B0B4F0978}" styleName="11c00ac0-8b6e-4753-9519-998b0b4f0978">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3F7C5266-1FFF-4CC3-8B83-257D1D7D334F}" styleName="3f7c5266-1fff-4cc3-8b83-257d1d7d334f">
    <a:tblBg>
      <a:fill>
        <a:noFill/>
      </a:fill>
    </a:tblBg>
    <a:wholeTbl>
      <a:tcStyle>
        <a:tcBdr>
          <a:left>
            <a:ln>
              <a:noFill/>
            </a:ln>
          </a:left>
          <a:right>
            <a:ln>
              <a:noFill/>
            </a:ln>
          </a:right>
          <a:top>
            <a:ln>
              <a:noFill/>
            </a:ln>
          </a:top>
          <a:bottom>
            <a:ln>
              <a:noFill/>
            </a:ln>
          </a:bottom>
          <a:insideH>
            <a:ln>
              <a:noFill/>
            </a:ln>
          </a:insideH>
          <a:insideV>
            <a:ln w="19050" cmpd="sng">
              <a:solidFill>
                <a:srgbClr val="FFFFFF"/>
              </a:solidFill>
            </a:ln>
          </a:insideV>
        </a:tcBdr>
        <a:fill>
          <a:solidFill>
            <a:srgbClr val="F2F2F2"/>
          </a:solidFill>
        </a:fill>
      </a:tcStyle>
    </a:wholeTbl>
    <a:band2H>
      <a:tcStyle>
        <a:tcBdr/>
        <a:fill>
          <a:solidFill>
            <a:srgbClr val="D9D9D6"/>
          </a:solidFill>
        </a:fill>
      </a:tcStyle>
    </a:band2H>
    <a:lastCol>
      <a:tcStyle>
        <a:tcBdr>
          <a:left>
            <a:ln w="19050" cmpd="sng">
              <a:solidFill>
                <a:srgbClr val="FFFFFF"/>
              </a:solidFill>
            </a:ln>
          </a:left>
          <a:insideV>
            <a:ln>
              <a:noFill/>
            </a:ln>
          </a:insideV>
        </a:tcBdr>
      </a:tcStyle>
    </a:lastCol>
    <a:firstCol>
      <a:tcStyle>
        <a:tcBdr>
          <a:right>
            <a:ln w="19050"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361F43F-240F-4886-89E6-27FC1E0FBEC2}" styleName="c361f43f-240f-4886-89e6-27fc1e0fbec2">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fill>
          <a:solidFill>
            <a:srgbClr val="C9EC51"/>
          </a:solidFill>
        </a:fill>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C9EC51"/>
          </a:solidFill>
        </a:fill>
      </a:tcStyle>
    </a:swCell>
    <a:firstRow>
      <a:tcStyle>
        <a:tcBdr>
          <a:top>
            <a:ln w="19050" cmpd="sng">
              <a:solidFill>
                <a:srgbClr val="FFFFFF"/>
              </a:solidFill>
            </a:ln>
          </a:top>
          <a:bottom>
            <a:ln w="19050" cmpd="sng">
              <a:solidFill>
                <a:srgbClr val="FFFFFF"/>
              </a:solidFill>
            </a:ln>
          </a:bottom>
          <a:insideH>
            <a:ln>
              <a:noFill/>
            </a:ln>
          </a:insideH>
        </a:tcBdr>
      </a:tcStyle>
    </a:firstRow>
    <a:neCell>
      <a:tcStyle>
        <a:tcBdr/>
        <a:fill>
          <a:solidFill>
            <a:srgbClr val="F2F2F2"/>
          </a:solidFill>
        </a:fill>
      </a:tcStyle>
    </a:neCell>
    <a:nwCell>
      <a:tcStyle>
        <a:tcBdr/>
        <a:fill>
          <a:solidFill>
            <a:srgbClr val="C9EC51"/>
          </a:solidFill>
        </a:fill>
      </a:tcStyle>
    </a:nwCell>
  </a:tblStyle>
  <a:tblStyle styleId="{E1C1CC4D-5FE6-4DD9-A11E-0F4DD747E005}" styleName="e1c1cc4d-5fe6-4dd9-a11e-0f4dd747e005">
    <a:tblBg>
      <a:fill>
        <a:noFill/>
      </a:fill>
    </a:tblBg>
    <a:wholeTbl>
      <a:tcStyle>
        <a:tcBdr>
          <a:left>
            <a:ln>
              <a:noFill/>
            </a:ln>
          </a:left>
          <a:right>
            <a:ln>
              <a:noFill/>
            </a:ln>
          </a:right>
          <a:top>
            <a:ln>
              <a:noFill/>
            </a:ln>
          </a:top>
          <a:bottom>
            <a:ln>
              <a:noFill/>
            </a:ln>
          </a:bottom>
          <a:insideH>
            <a:ln w="19050" cmpd="sng">
              <a:solidFill>
                <a:srgbClr val="FFFFFF"/>
              </a:solidFill>
            </a:ln>
          </a:insideH>
          <a:insideV>
            <a:ln w="19050" cmpd="sng">
              <a:solidFill>
                <a:srgbClr val="FFFFFF"/>
              </a:solidFill>
            </a:ln>
          </a:insideV>
        </a:tcBdr>
        <a:fill>
          <a:solidFill>
            <a:srgbClr val="F2F2F2"/>
          </a:solidFill>
        </a:fill>
      </a:tcStyle>
    </a:wholeTbl>
    <a:band2H>
      <a:tcStyle>
        <a:tcBdr/>
      </a:tcStyle>
    </a:band2H>
    <a:lastCol>
      <a:tcStyle>
        <a:tcBdr>
          <a:left>
            <a:ln w="19050" cmpd="sng">
              <a:solidFill>
                <a:srgbClr val="FFFFFF"/>
              </a:solidFill>
            </a:ln>
          </a:left>
          <a:right>
            <a:ln w="19050" cmpd="sng">
              <a:solidFill>
                <a:srgbClr val="FFFFFF"/>
              </a:solidFill>
            </a:ln>
          </a:right>
          <a:insideV>
            <a:ln>
              <a:noFill/>
            </a:ln>
          </a:insideV>
        </a:tcBdr>
      </a:tcStyle>
    </a:lastCol>
    <a:firstCol>
      <a:tcStyle>
        <a:tcBdr>
          <a:left>
            <a:ln w="19050" cmpd="sng">
              <a:solidFill>
                <a:srgbClr val="FFFFFF"/>
              </a:solidFill>
            </a:ln>
          </a:left>
          <a:right>
            <a:ln w="19050" cmpd="sng">
              <a:solidFill>
                <a:srgbClr val="FFFFFF"/>
              </a:solidFill>
            </a:ln>
          </a:right>
          <a:insideV>
            <a:ln>
              <a:noFill/>
            </a:ln>
          </a:insideV>
        </a:tcBdr>
      </a:tcStyle>
    </a:firstCol>
    <a:lastRow>
      <a:tcStyle>
        <a:tcBdr>
          <a:top>
            <a:ln w="19050" cmpd="sng">
              <a:solidFill>
                <a:srgbClr val="FFFFFF"/>
              </a:solidFill>
            </a:ln>
          </a:top>
          <a:bottom>
            <a:ln w="19050"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19050" cmpd="sng">
              <a:solidFill>
                <a:srgbClr val="FFFFFF"/>
              </a:solidFill>
            </a:ln>
          </a:top>
          <a:bottom>
            <a:ln w="19050"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38699779-B360-48D6-A2AD-02684BDA0974}" styleName="38699779-b360-48d6-a2ad-02684bda0974">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D55CF320-462F-4D4D-9A8F-DF8F83C3B162}" styleName="d55cf320-462f-4d4d-9a8f-df8f83c3b162">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12700" cmpd="sng">
              <a:solidFill>
                <a:srgbClr val="C9EC51"/>
              </a:solidFill>
            </a:ln>
          </a:top>
          <a:bottom>
            <a:ln w="12700" cmpd="sng">
              <a:solidFill>
                <a:srgbClr val="C9EC51"/>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EB1A40F-135B-437E-941B-DAB27FDD1C05}" styleName="beb1a40f-135b-437e-941b-dab27fdd1c05">
    <a:tblBg>
      <a:fill>
        <a:noFill/>
      </a:fill>
    </a:tblBg>
    <a:wholeTbl>
      <a:tcStyle>
        <a:tcBdr>
          <a:left>
            <a:ln>
              <a:noFill/>
            </a:ln>
          </a:left>
          <a:right>
            <a:ln>
              <a:noFill/>
            </a:ln>
          </a:right>
          <a:top>
            <a:ln>
              <a:noFill/>
            </a:ln>
          </a:top>
          <a:bottom>
            <a:ln>
              <a:noFill/>
            </a:ln>
          </a:bottom>
          <a:insideH>
            <a:ln>
              <a:noFill/>
            </a:ln>
          </a:insideH>
          <a:insideV>
            <a:ln w="28575" cmpd="sng">
              <a:solidFill>
                <a:srgbClr val="FFFFFF"/>
              </a:solidFill>
            </a:ln>
          </a:insideV>
        </a:tcBdr>
        <a:fill>
          <a:solidFill>
            <a:srgbClr val="F2F2F2"/>
          </a:solidFill>
        </a:fill>
      </a:tcStyle>
    </a:wholeTbl>
    <a:band2H>
      <a:tcStyle>
        <a:tcBdr/>
        <a:fill>
          <a:solidFill>
            <a:srgbClr val="D9D9D6"/>
          </a:solidFill>
        </a:fill>
      </a:tcStyle>
    </a:band2H>
    <a:lastCol>
      <a:tcStyle>
        <a:tcBdr>
          <a:left>
            <a:ln w="28575" cmpd="sng">
              <a:solidFill>
                <a:srgbClr val="FFFFFF"/>
              </a:solidFill>
            </a:ln>
          </a:left>
          <a:insideV>
            <a:ln>
              <a:noFill/>
            </a:ln>
          </a:insideV>
        </a:tcBdr>
      </a:tcStyle>
    </a:lastCol>
    <a:firstCol>
      <a:tcStyle>
        <a:tcBdr>
          <a:right>
            <a:ln w="28575"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173750D2-CB9F-4964-8070-A0489C203652}" styleName="173750d2-cb9f-4964-8070-a0489c203652">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insideH>
            <a:ln>
              <a:noFill/>
            </a:ln>
          </a:insideH>
        </a:tcBdr>
        <a:fill>
          <a:solidFill>
            <a:srgbClr val="D9D9D6"/>
          </a:solidFill>
        </a:fill>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12700" cmpd="sng">
              <a:solidFill>
                <a:srgbClr val="C9EC51"/>
              </a:solidFill>
            </a:ln>
          </a:top>
          <a:bottom>
            <a:ln w="12700" cmpd="sng">
              <a:solidFill>
                <a:srgbClr val="C9EC51"/>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insideH>
            <a:ln>
              <a:noFill/>
            </a:ln>
          </a:insideH>
        </a:tcBdr>
        <a:fill>
          <a:solidFill>
            <a:srgbClr val="C9EC51"/>
          </a:solidFill>
        </a:fill>
      </a:tcStyle>
    </a:firstRow>
    <a:neCell>
      <a:tcStyle>
        <a:tcBdr>
          <a:right>
            <a:ln>
              <a:noFill/>
            </a:ln>
          </a:right>
        </a:tcBdr>
        <a:fill>
          <a:solidFill>
            <a:srgbClr val="C9EC51"/>
          </a:solidFill>
        </a:fill>
      </a:tcStyle>
    </a:neCell>
    <a:nwCell>
      <a:tcStyle>
        <a:tcBdr>
          <a:left>
            <a:ln>
              <a:noFill/>
            </a:ln>
          </a:left>
        </a:tcBdr>
        <a:fill>
          <a:solidFill>
            <a:srgbClr val="C9EC51"/>
          </a:solidFill>
        </a:fill>
      </a:tcStyle>
    </a:nwCell>
  </a:tblStyle>
  <a:tblStyle styleId="{0D55E5AB-C95C-413A-87D7-17433C05D442}" styleName="0d55e5ab-c95c-413a-87d7-17433c05d442">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fill>
          <a:solidFill>
            <a:srgbClr val="C0D8BB"/>
          </a:solidFill>
        </a:fill>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C0D8BB"/>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319B42"/>
          </a:solidFill>
        </a:fill>
      </a:tcStyle>
    </a:neCell>
    <a:nwCell>
      <a:tcStyle>
        <a:tcBdr/>
        <a:fill>
          <a:solidFill>
            <a:srgbClr val="C9EC51"/>
          </a:solidFill>
        </a:fill>
      </a:tcStyle>
    </a:nwCell>
  </a:tblStyle>
  <a:tblStyle styleId="{E9B861D8-CAA2-4ECA-818F-404CF0033AA4}" styleName="e9b861d8-caa2-4eca-818f-404cf0033aa4">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fill>
          <a:solidFill>
            <a:srgbClr val="C0D8BB"/>
          </a:solidFill>
        </a:fill>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12700" cmpd="sng">
              <a:solidFill>
                <a:srgbClr val="C9EC51"/>
              </a:solidFill>
            </a:ln>
          </a:top>
          <a:bottom>
            <a:ln w="12700" cmpd="sng">
              <a:solidFill>
                <a:srgbClr val="C9EC51"/>
              </a:solidFill>
            </a:ln>
          </a:bottom>
          <a:insideH>
            <a:ln>
              <a:noFill/>
            </a:ln>
          </a:insideH>
        </a:tcBdr>
      </a:tcStyle>
    </a:lastRow>
    <a:seCell>
      <a:tcStyle>
        <a:tcBdr/>
        <a:fill>
          <a:solidFill>
            <a:srgbClr val="C0D8BB"/>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319B42"/>
          </a:solidFill>
        </a:fill>
      </a:tcStyle>
    </a:neCell>
    <a:nwCell>
      <a:tcStyle>
        <a:tcBdr/>
        <a:fill>
          <a:solidFill>
            <a:srgbClr val="C9EC51"/>
          </a:solidFill>
        </a:fill>
      </a:tcStyle>
    </a:nwCell>
  </a:tblStyle>
  <a:tblStyle styleId="{C5B80DD7-43D3-4729-BF5F-C0E44B11AB82}" styleName="c5b80dd7-43d3-4729-bf5f-c0e44b11ab82">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71A5A32-6059-451C-8745-41D6E340E2EA}" styleName="c71a5a32-6059-451c-8745-41d6e340e2ea">
    <a:tblBg>
      <a:fill>
        <a:noFill/>
      </a:fill>
    </a:tblBg>
    <a:wholeTbl>
      <a:tcStyle>
        <a:tcBdr>
          <a:left>
            <a:ln>
              <a:noFill/>
            </a:ln>
          </a:left>
          <a:right>
            <a:ln>
              <a:noFill/>
            </a:ln>
          </a:right>
          <a:top>
            <a:ln>
              <a:noFill/>
            </a:ln>
          </a:top>
          <a:bottom>
            <a:ln>
              <a:noFill/>
            </a:ln>
          </a:bottom>
          <a:insideH>
            <a:ln>
              <a:noFill/>
            </a:ln>
          </a:insideH>
          <a:insideV>
            <a:ln w="28575" cmpd="sng">
              <a:solidFill>
                <a:srgbClr val="FFFFFF"/>
              </a:solidFill>
            </a:ln>
          </a:insideV>
        </a:tcBdr>
        <a:fill>
          <a:solidFill>
            <a:srgbClr val="F2F2F2"/>
          </a:solidFill>
        </a:fill>
      </a:tcStyle>
    </a:wholeTbl>
    <a:band2H>
      <a:tcStyle>
        <a:tcBdr/>
        <a:fill>
          <a:solidFill>
            <a:srgbClr val="D9D9D6"/>
          </a:solidFill>
        </a:fill>
      </a:tcStyle>
    </a:band2H>
    <a:lastCol>
      <a:tcStyle>
        <a:tcBdr>
          <a:left>
            <a:ln w="28575" cmpd="sng">
              <a:solidFill>
                <a:srgbClr val="FFFFFF"/>
              </a:solidFill>
            </a:ln>
          </a:left>
          <a:insideV>
            <a:ln>
              <a:noFill/>
            </a:ln>
          </a:insideV>
        </a:tcBdr>
      </a:tcStyle>
    </a:lastCol>
    <a:firstCol>
      <a:tcStyle>
        <a:tcBdr>
          <a:right>
            <a:ln w="28575"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DE5F268-48F7-4D80-9F12-56D84D9B0501}" styleName="cde5f268-48f7-4d80-9f12-56d84d9b0501">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fill>
          <a:solidFill>
            <a:srgbClr val="C9EC51"/>
          </a:solidFill>
        </a:fill>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C9EC51"/>
          </a:solidFill>
        </a:fill>
      </a:tcStyle>
    </a:swCell>
    <a:firstRow>
      <a:tcStyle>
        <a:tcBdr>
          <a:top>
            <a:ln w="28575" cmpd="sng">
              <a:solidFill>
                <a:srgbClr val="FFFFFF"/>
              </a:solidFill>
            </a:ln>
          </a:top>
          <a:bottom>
            <a:ln w="28575" cmpd="sng">
              <a:solidFill>
                <a:srgbClr val="FFFFFF"/>
              </a:solidFill>
            </a:ln>
          </a:bottom>
          <a:insideH>
            <a:ln>
              <a:noFill/>
            </a:ln>
          </a:insideH>
        </a:tcBdr>
      </a:tcStyle>
    </a:firstRow>
    <a:neCell>
      <a:tcStyle>
        <a:tcBdr/>
        <a:fill>
          <a:solidFill>
            <a:srgbClr val="F2F2F2"/>
          </a:solidFill>
        </a:fill>
      </a:tcStyle>
    </a:neCell>
    <a:nwCell>
      <a:tcStyle>
        <a:tcBdr/>
        <a:fill>
          <a:solidFill>
            <a:srgbClr val="C9EC51"/>
          </a:solidFill>
        </a:fill>
      </a:tcStyle>
    </a:nwCell>
  </a:tblStyle>
  <a:tblStyle styleId="{6331BF4E-A8B1-46D9-9C37-B3470581D964}" styleName="6331bf4e-a8b1-46d9-9c37-b3470581d964">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F2F2F2"/>
          </a:solidFill>
        </a:fill>
      </a:tcStyle>
    </a:swCell>
    <a:firstRow>
      <a:tcStyle>
        <a:tcBdr>
          <a:top>
            <a:ln w="28575" cmpd="sng">
              <a:solidFill>
                <a:srgbClr val="FFFFFF"/>
              </a:solidFill>
            </a:ln>
          </a:top>
          <a:bottom>
            <a:ln w="28575" cmpd="sng">
              <a:solidFill>
                <a:srgbClr val="FFFFFF"/>
              </a:solidFill>
            </a:ln>
          </a:bottom>
          <a:insideH>
            <a:ln>
              <a:noFill/>
            </a:ln>
          </a:insideH>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B6DAD36E-EADD-44C1-B6BF-69F7D32CADAF}" styleName="b6dad36e-eadd-44c1-b6bf-69f7d32cadaf">
    <a:tblBg>
      <a:fill>
        <a:noFill/>
      </a:fill>
    </a:tblBg>
    <a:wholeTbl>
      <a:tcStyle>
        <a:tcBdr>
          <a:left>
            <a:ln>
              <a:noFill/>
            </a:ln>
          </a:left>
          <a:right>
            <a:ln>
              <a:noFill/>
            </a:ln>
          </a:right>
          <a:top>
            <a:ln>
              <a:noFill/>
            </a:ln>
          </a:top>
          <a:bottom>
            <a:ln>
              <a:noFill/>
            </a:ln>
          </a:bottom>
          <a:insideH>
            <a:ln>
              <a:noFill/>
            </a:ln>
          </a:insideH>
          <a:insideV>
            <a:ln w="28575" cmpd="sng">
              <a:solidFill>
                <a:srgbClr val="FFFFFF"/>
              </a:solidFill>
            </a:ln>
          </a:insideV>
        </a:tcBdr>
        <a:fill>
          <a:solidFill>
            <a:srgbClr val="F2F2F2"/>
          </a:solidFill>
        </a:fill>
      </a:tcStyle>
    </a:wholeTbl>
    <a:band2H>
      <a:tcStyle>
        <a:tcBdr/>
        <a:fill>
          <a:solidFill>
            <a:srgbClr val="D9D9D6"/>
          </a:solidFill>
        </a:fill>
      </a:tcStyle>
    </a:band2H>
    <a:lastCol>
      <a:tcStyle>
        <a:tcBdr>
          <a:left>
            <a:ln w="28575" cmpd="sng">
              <a:solidFill>
                <a:srgbClr val="FFFFFF"/>
              </a:solidFill>
            </a:ln>
          </a:left>
          <a:insideV>
            <a:ln>
              <a:noFill/>
            </a:ln>
          </a:insideV>
        </a:tcBdr>
      </a:tcStyle>
    </a:lastCol>
    <a:firstCol>
      <a:tcStyle>
        <a:tcBdr>
          <a:right>
            <a:ln w="28575" cmpd="sng">
              <a:solidFill>
                <a:srgbClr val="FFFFFF"/>
              </a:solidFill>
            </a:ln>
          </a:right>
          <a:insideV>
            <a:ln>
              <a:noFill/>
            </a:ln>
          </a:insideV>
        </a:tcBdr>
      </a:tcStyle>
    </a:firstCol>
    <a:lastRow>
      <a:tcStyle>
        <a:tcBdr/>
      </a:tcStyle>
    </a:lastRow>
    <a:seCell>
      <a:tcStyle>
        <a:tcBdr/>
        <a:fill>
          <a:solidFill>
            <a:srgbClr val="F2F2F2"/>
          </a:solidFill>
        </a:fill>
      </a:tcStyle>
    </a:seCell>
    <a:swCell>
      <a:tcStyle>
        <a:tcBdr/>
        <a:fill>
          <a:solidFill>
            <a:srgbClr val="F2F2F2"/>
          </a:solidFill>
        </a:fill>
      </a:tcStyle>
    </a:swCell>
    <a:firstRow>
      <a:tcStyle>
        <a:tcBdr/>
        <a:fill>
          <a:solidFill>
            <a:srgbClr val="C9EC51"/>
          </a:solidFill>
        </a:fill>
      </a:tcStyle>
    </a:firstRow>
    <a:neCell>
      <a:tcStyle>
        <a:tcBdr/>
        <a:fill>
          <a:solidFill>
            <a:srgbClr val="C9EC51"/>
          </a:solidFill>
        </a:fill>
      </a:tcStyle>
    </a:neCell>
    <a:nwCell>
      <a:tcStyle>
        <a:tcBdr/>
        <a:fill>
          <a:solidFill>
            <a:srgbClr val="C9EC51"/>
          </a:solidFill>
        </a:fill>
      </a:tcStyle>
    </a:nwCell>
  </a:tblStyle>
  <a:tblStyle styleId="{C506083F-B0C0-46C2-9184-7F5753824D60}" styleName="c506083f-b0c0-46c2-9184-7f5753824d60">
    <a:tblBg>
      <a:fill>
        <a:noFill/>
      </a:fill>
    </a:tblBg>
    <a:wholeTbl>
      <a:tcStyle>
        <a:tcBdr>
          <a:left>
            <a:ln>
              <a:noFill/>
            </a:ln>
          </a:left>
          <a:right>
            <a:ln>
              <a:noFill/>
            </a:ln>
          </a:right>
          <a:top>
            <a:ln>
              <a:noFill/>
            </a:ln>
          </a:top>
          <a:bottom>
            <a:ln>
              <a:noFill/>
            </a:ln>
          </a:bottom>
          <a:insideH>
            <a:ln w="28575" cmpd="sng">
              <a:solidFill>
                <a:srgbClr val="FFFFFF"/>
              </a:solidFill>
            </a:ln>
          </a:insideH>
          <a:insideV>
            <a:ln w="28575" cmpd="sng">
              <a:solidFill>
                <a:srgbClr val="FFFFFF"/>
              </a:solidFill>
            </a:ln>
          </a:insideV>
        </a:tcBdr>
        <a:fill>
          <a:solidFill>
            <a:srgbClr val="F2F2F2"/>
          </a:solidFill>
        </a:fill>
      </a:tcStyle>
    </a:wholeTbl>
    <a:band2H>
      <a:tcStyle>
        <a:tcBdr/>
      </a:tcStyle>
    </a:band2H>
    <a:lastCol>
      <a:tcStyle>
        <a:tcBdr>
          <a:left>
            <a:ln w="28575" cmpd="sng">
              <a:solidFill>
                <a:srgbClr val="FFFFFF"/>
              </a:solidFill>
            </a:ln>
          </a:left>
          <a:right>
            <a:ln w="28575" cmpd="sng">
              <a:solidFill>
                <a:srgbClr val="FFFFFF"/>
              </a:solidFill>
            </a:ln>
          </a:right>
          <a:insideV>
            <a:ln>
              <a:noFill/>
            </a:ln>
          </a:insideV>
        </a:tcBdr>
      </a:tcStyle>
    </a:lastCol>
    <a:firstCol>
      <a:tcStyle>
        <a:tcBdr>
          <a:left>
            <a:ln w="28575" cmpd="sng">
              <a:solidFill>
                <a:srgbClr val="FFFFFF"/>
              </a:solidFill>
            </a:ln>
          </a:left>
          <a:right>
            <a:ln w="28575" cmpd="sng">
              <a:solidFill>
                <a:srgbClr val="FFFFFF"/>
              </a:solidFill>
            </a:ln>
          </a:right>
          <a:insideV>
            <a:ln>
              <a:noFill/>
            </a:ln>
          </a:insideV>
        </a:tcBdr>
        <a:fill>
          <a:solidFill>
            <a:srgbClr val="C9EC51"/>
          </a:solidFill>
        </a:fill>
      </a:tcStyle>
    </a:firstCol>
    <a:lastRow>
      <a:tcStyle>
        <a:tcBdr>
          <a:top>
            <a:ln w="28575" cmpd="sng">
              <a:solidFill>
                <a:srgbClr val="FFFFFF"/>
              </a:solidFill>
            </a:ln>
          </a:top>
          <a:bottom>
            <a:ln w="28575" cmpd="sng">
              <a:solidFill>
                <a:srgbClr val="FFFFFF"/>
              </a:solidFill>
            </a:ln>
          </a:bottom>
          <a:insideH>
            <a:ln>
              <a:noFill/>
            </a:ln>
          </a:insideH>
        </a:tcBdr>
      </a:tcStyle>
    </a:lastRow>
    <a:seCell>
      <a:tcStyle>
        <a:tcBdr/>
        <a:fill>
          <a:solidFill>
            <a:srgbClr val="F2F2F2"/>
          </a:solidFill>
        </a:fill>
      </a:tcStyle>
    </a:seCell>
    <a:swCell>
      <a:tcStyle>
        <a:tcBdr/>
        <a:fill>
          <a:solidFill>
            <a:srgbClr val="C9EC51"/>
          </a:solidFill>
        </a:fill>
      </a:tcStyle>
    </a:swCell>
    <a:firstRow>
      <a:tcStyle>
        <a:tcBdr>
          <a:top>
            <a:ln w="28575" cmpd="sng">
              <a:solidFill>
                <a:srgbClr val="FFFFFF"/>
              </a:solidFill>
            </a:ln>
          </a:top>
          <a:bottom>
            <a:ln w="28575" cmpd="sng">
              <a:solidFill>
                <a:srgbClr val="FFFFFF"/>
              </a:solidFill>
            </a:ln>
          </a:bottom>
          <a:insideH>
            <a:ln>
              <a:noFill/>
            </a:ln>
          </a:insideH>
        </a:tcBdr>
      </a:tcStyle>
    </a:firstRow>
    <a:neCell>
      <a:tcStyle>
        <a:tcBdr/>
        <a:fill>
          <a:solidFill>
            <a:srgbClr val="F2F2F2"/>
          </a:solidFill>
        </a:fill>
      </a:tcStyle>
    </a:neCell>
    <a:nwCell>
      <a:tcStyle>
        <a:tcBdr/>
        <a:fill>
          <a:solidFill>
            <a:srgbClr val="C9EC51"/>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7" autoAdjust="0"/>
    <p:restoredTop sz="59440" autoAdjust="0"/>
  </p:normalViewPr>
  <p:slideViewPr>
    <p:cSldViewPr snapToGrid="0">
      <p:cViewPr varScale="1">
        <p:scale>
          <a:sx n="60" d="100"/>
          <a:sy n="60" d="100"/>
        </p:scale>
        <p:origin x="2880" y="60"/>
      </p:cViewPr>
      <p:guideLst>
        <p:guide pos="306"/>
        <p:guide orient="horz" pos="884"/>
        <p:guide orient="horz" pos="3969"/>
        <p:guide pos="6429"/>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117C56-2B63-44CE-965E-881F2A166AB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A8F8B2-1324-4E23-8FAE-23C2A3900BF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ACA12B-7D52-42DF-BE68-0744F4B2689D}" type="datetimeFigureOut">
              <a:rPr lang="en-GB" smtClean="0"/>
              <a:t>16/10/2023</a:t>
            </a:fld>
            <a:endParaRPr lang="en-GB"/>
          </a:p>
        </p:txBody>
      </p:sp>
      <p:sp>
        <p:nvSpPr>
          <p:cNvPr id="4" name="Footer Placeholder 3">
            <a:extLst>
              <a:ext uri="{FF2B5EF4-FFF2-40B4-BE49-F238E27FC236}">
                <a16:creationId xmlns:a16="http://schemas.microsoft.com/office/drawing/2014/main" id="{3407CC09-40F5-4084-9EAF-6D78DF7C29D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D425593-68B8-495B-AF36-1A362232794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2C7A33C-EB1F-4BE0-89BE-ADE7D0B7AF4C}" type="slidenum">
              <a:rPr lang="en-GB" smtClean="0"/>
              <a:t>‹#›</a:t>
            </a:fld>
            <a:endParaRPr lang="en-GB"/>
          </a:p>
        </p:txBody>
      </p:sp>
    </p:spTree>
    <p:extLst>
      <p:ext uri="{BB962C8B-B14F-4D97-AF65-F5344CB8AC3E}">
        <p14:creationId xmlns:p14="http://schemas.microsoft.com/office/powerpoint/2010/main" val="2655175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263" tIns="46131" rIns="92263" bIns="46131"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2263" tIns="46131" rIns="92263" bIns="46131" rtlCol="0"/>
          <a:lstStyle>
            <a:lvl1pPr algn="r">
              <a:defRPr sz="1200"/>
            </a:lvl1pPr>
          </a:lstStyle>
          <a:p>
            <a:fld id="{769BB741-F384-4D32-B9CF-4DDB67ADA8C8}" type="datetimeFigureOut">
              <a:rPr lang="en-GB" smtClean="0"/>
              <a:t>16/10/2023</a:t>
            </a:fld>
            <a:endParaRPr lang="en-GB"/>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263" tIns="46131" rIns="92263" bIns="4613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263" tIns="46131" rIns="92263" bIns="461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2263" tIns="46131" rIns="92263" bIns="4613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263" tIns="46131" rIns="92263" bIns="46131" rtlCol="0" anchor="b"/>
          <a:lstStyle>
            <a:lvl1pPr algn="r">
              <a:defRPr sz="1200"/>
            </a:lvl1pPr>
          </a:lstStyle>
          <a:p>
            <a:fld id="{6F740980-25A4-4896-BDE4-3BB2753A65B5}" type="slidenum">
              <a:rPr lang="en-GB" smtClean="0"/>
              <a:t>‹#›</a:t>
            </a:fld>
            <a:endParaRPr lang="en-GB"/>
          </a:p>
        </p:txBody>
      </p:sp>
    </p:spTree>
    <p:extLst>
      <p:ext uri="{BB962C8B-B14F-4D97-AF65-F5344CB8AC3E}">
        <p14:creationId xmlns:p14="http://schemas.microsoft.com/office/powerpoint/2010/main" val="3179917932"/>
      </p:ext>
    </p:extLst>
  </p:cSld>
  <p:clrMap bg1="lt1" tx1="dk1" bg2="lt2" tx2="dk2" accent1="accent1" accent2="accent2" accent3="accent3" accent4="accent4" accent5="accent5" accent6="accent6" hlink="hlink" folHlink="folHlink"/>
  <p:hf hdr="0" ftr="0" dt="0"/>
  <p:notesStyle>
    <a:lvl1pPr marL="0" algn="l" defTabSz="829269" rtl="0" eaLnBrk="1" latinLnBrk="0" hangingPunct="1">
      <a:defRPr sz="1088" kern="1200">
        <a:solidFill>
          <a:schemeClr val="tx1"/>
        </a:solidFill>
        <a:latin typeface="+mn-lt"/>
        <a:ea typeface="+mn-ea"/>
        <a:cs typeface="+mn-cs"/>
      </a:defRPr>
    </a:lvl1pPr>
    <a:lvl2pPr marL="414635" algn="l" defTabSz="829269" rtl="0" eaLnBrk="1" latinLnBrk="0" hangingPunct="1">
      <a:defRPr sz="1088" kern="1200">
        <a:solidFill>
          <a:schemeClr val="tx1"/>
        </a:solidFill>
        <a:latin typeface="+mn-lt"/>
        <a:ea typeface="+mn-ea"/>
        <a:cs typeface="+mn-cs"/>
      </a:defRPr>
    </a:lvl2pPr>
    <a:lvl3pPr marL="829269" algn="l" defTabSz="829269" rtl="0" eaLnBrk="1" latinLnBrk="0" hangingPunct="1">
      <a:defRPr sz="1088" kern="1200">
        <a:solidFill>
          <a:schemeClr val="tx1"/>
        </a:solidFill>
        <a:latin typeface="+mn-lt"/>
        <a:ea typeface="+mn-ea"/>
        <a:cs typeface="+mn-cs"/>
      </a:defRPr>
    </a:lvl3pPr>
    <a:lvl4pPr marL="1243904" algn="l" defTabSz="829269" rtl="0" eaLnBrk="1" latinLnBrk="0" hangingPunct="1">
      <a:defRPr sz="1088" kern="1200">
        <a:solidFill>
          <a:schemeClr val="tx1"/>
        </a:solidFill>
        <a:latin typeface="+mn-lt"/>
        <a:ea typeface="+mn-ea"/>
        <a:cs typeface="+mn-cs"/>
      </a:defRPr>
    </a:lvl4pPr>
    <a:lvl5pPr marL="1658539" algn="l" defTabSz="829269" rtl="0" eaLnBrk="1" latinLnBrk="0" hangingPunct="1">
      <a:defRPr sz="1088" kern="1200">
        <a:solidFill>
          <a:schemeClr val="tx1"/>
        </a:solidFill>
        <a:latin typeface="+mn-lt"/>
        <a:ea typeface="+mn-ea"/>
        <a:cs typeface="+mn-cs"/>
      </a:defRPr>
    </a:lvl5pPr>
    <a:lvl6pPr marL="2073173" algn="l" defTabSz="829269" rtl="0" eaLnBrk="1" latinLnBrk="0" hangingPunct="1">
      <a:defRPr sz="1088" kern="1200">
        <a:solidFill>
          <a:schemeClr val="tx1"/>
        </a:solidFill>
        <a:latin typeface="+mn-lt"/>
        <a:ea typeface="+mn-ea"/>
        <a:cs typeface="+mn-cs"/>
      </a:defRPr>
    </a:lvl6pPr>
    <a:lvl7pPr marL="2487808" algn="l" defTabSz="829269" rtl="0" eaLnBrk="1" latinLnBrk="0" hangingPunct="1">
      <a:defRPr sz="1088" kern="1200">
        <a:solidFill>
          <a:schemeClr val="tx1"/>
        </a:solidFill>
        <a:latin typeface="+mn-lt"/>
        <a:ea typeface="+mn-ea"/>
        <a:cs typeface="+mn-cs"/>
      </a:defRPr>
    </a:lvl7pPr>
    <a:lvl8pPr marL="2902443" algn="l" defTabSz="829269" rtl="0" eaLnBrk="1" latinLnBrk="0" hangingPunct="1">
      <a:defRPr sz="1088" kern="1200">
        <a:solidFill>
          <a:schemeClr val="tx1"/>
        </a:solidFill>
        <a:latin typeface="+mn-lt"/>
        <a:ea typeface="+mn-ea"/>
        <a:cs typeface="+mn-cs"/>
      </a:defRPr>
    </a:lvl8pPr>
    <a:lvl9pPr marL="3317077" algn="l" defTabSz="829269" rtl="0" eaLnBrk="1" latinLnBrk="0" hangingPunct="1">
      <a:defRPr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just want to run through a few extracts from the accounts…</a:t>
            </a:r>
          </a:p>
        </p:txBody>
      </p:sp>
      <p:sp>
        <p:nvSpPr>
          <p:cNvPr id="4" name="Slide Number Placeholder 3"/>
          <p:cNvSpPr>
            <a:spLocks noGrp="1"/>
          </p:cNvSpPr>
          <p:nvPr>
            <p:ph type="sldNum" sz="quarter" idx="5"/>
          </p:nvPr>
        </p:nvSpPr>
        <p:spPr/>
        <p:txBody>
          <a:bodyPr/>
          <a:lstStyle/>
          <a:p>
            <a:fld id="{6F740980-25A4-4896-BDE4-3BB2753A65B5}" type="slidenum">
              <a:rPr lang="en-GB" smtClean="0"/>
              <a:t>1</a:t>
            </a:fld>
            <a:endParaRPr lang="en-GB"/>
          </a:p>
        </p:txBody>
      </p:sp>
    </p:spTree>
    <p:extLst>
      <p:ext uri="{BB962C8B-B14F-4D97-AF65-F5344CB8AC3E}">
        <p14:creationId xmlns:p14="http://schemas.microsoft.com/office/powerpoint/2010/main" val="34293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Arial" panose="020B0604020202020204" pitchFamily="34" charset="0"/>
              <a:buNone/>
            </a:pPr>
            <a:r>
              <a:rPr lang="en-GB" sz="1100" b="0" cap="none" dirty="0"/>
              <a:t>Just a reminder to start with:</a:t>
            </a:r>
          </a:p>
          <a:p>
            <a:pPr marL="342900" indent="-342900">
              <a:spcBef>
                <a:spcPts val="0"/>
              </a:spcBef>
              <a:spcAft>
                <a:spcPts val="0"/>
              </a:spcAft>
              <a:buFont typeface="Arial" panose="020B0604020202020204" pitchFamily="34" charset="0"/>
              <a:buChar char="•"/>
            </a:pPr>
            <a:r>
              <a:rPr lang="en-GB" sz="1100" b="0" cap="none" dirty="0"/>
              <a:t>These accounts differ a little to the company accounts or the accounts you may be familiar with for tax returns at this time of year.</a:t>
            </a:r>
          </a:p>
          <a:p>
            <a:pPr marL="342900" indent="-342900">
              <a:spcBef>
                <a:spcPts val="0"/>
              </a:spcBef>
              <a:spcAft>
                <a:spcPts val="0"/>
              </a:spcAft>
              <a:buFont typeface="Arial" panose="020B0604020202020204" pitchFamily="34" charset="0"/>
              <a:buChar char="•"/>
            </a:pPr>
            <a:r>
              <a:rPr lang="en-GB" sz="1100" b="0" cap="none" dirty="0"/>
              <a:t>As a company limited by guarantee, the company cannot pay dividends out of the reported ‘profits’. </a:t>
            </a:r>
          </a:p>
          <a:p>
            <a:pPr marL="342900" indent="-342900">
              <a:spcBef>
                <a:spcPts val="0"/>
              </a:spcBef>
              <a:spcAft>
                <a:spcPts val="0"/>
              </a:spcAft>
              <a:buFont typeface="Arial" panose="020B0604020202020204" pitchFamily="34" charset="0"/>
              <a:buChar char="•"/>
            </a:pPr>
            <a:r>
              <a:rPr lang="en-GB" sz="1100" b="0" cap="none" dirty="0"/>
              <a:t>This is a form of company commonly used by not-for-profit organisations</a:t>
            </a:r>
          </a:p>
          <a:p>
            <a:pPr marL="342900" indent="-342900">
              <a:spcBef>
                <a:spcPts val="0"/>
              </a:spcBef>
              <a:spcAft>
                <a:spcPts val="0"/>
              </a:spcAft>
              <a:buFont typeface="Arial" panose="020B0604020202020204" pitchFamily="34" charset="0"/>
              <a:buChar char="•"/>
            </a:pPr>
            <a:r>
              <a:rPr lang="en-GB" sz="1100" b="0" cap="none" dirty="0"/>
              <a:t>Instead of shareholders the company has members.</a:t>
            </a:r>
          </a:p>
          <a:p>
            <a:pPr marL="342900" indent="-342900">
              <a:spcBef>
                <a:spcPts val="0"/>
              </a:spcBef>
              <a:spcAft>
                <a:spcPts val="0"/>
              </a:spcAft>
              <a:buFont typeface="Arial" panose="020B0604020202020204" pitchFamily="34" charset="0"/>
              <a:buChar char="•"/>
            </a:pPr>
            <a:r>
              <a:rPr lang="en-GB" sz="1100" b="0" cap="none" dirty="0"/>
              <a:t>The members are not the same as the levy-payers.  Membership requires an application to be completed.</a:t>
            </a:r>
          </a:p>
          <a:p>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2</a:t>
            </a:fld>
            <a:endParaRPr lang="en-GB"/>
          </a:p>
        </p:txBody>
      </p:sp>
    </p:spTree>
    <p:extLst>
      <p:ext uri="{BB962C8B-B14F-4D97-AF65-F5344CB8AC3E}">
        <p14:creationId xmlns:p14="http://schemas.microsoft.com/office/powerpoint/2010/main" val="143311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Despite ‘profit/loss’ terminology required by company legislation, in reality it should be viewed income and expenditure with surplus/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deficit</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year. </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Whilst income has fluctuated, due to recognition based on the timing of receipt, it is noticeable that expenditures has remained very consistent and reflects long term planning and management of resources to be able deliver consistent projects.</a:t>
            </a:r>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3</a:t>
            </a:fld>
            <a:endParaRPr lang="en-GB"/>
          </a:p>
        </p:txBody>
      </p:sp>
    </p:spTree>
    <p:extLst>
      <p:ext uri="{BB962C8B-B14F-4D97-AF65-F5344CB8AC3E}">
        <p14:creationId xmlns:p14="http://schemas.microsoft.com/office/powerpoint/2010/main" val="144861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is </a:t>
            </a:r>
            <a:r>
              <a:rPr lang="en-US" dirty="0" err="1"/>
              <a:t>recognised</a:t>
            </a:r>
            <a:r>
              <a:rPr lang="en-US" dirty="0"/>
              <a:t> on a receipts basis and slow collection rates in 2022 (reflecting deferred levies under COVID measures) resulted in unusually low income recognized in 2022 and a catch up during 2023.</a:t>
            </a:r>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4</a:t>
            </a:fld>
            <a:endParaRPr lang="en-GB"/>
          </a:p>
        </p:txBody>
      </p:sp>
    </p:spTree>
    <p:extLst>
      <p:ext uri="{BB962C8B-B14F-4D97-AF65-F5344CB8AC3E}">
        <p14:creationId xmlns:p14="http://schemas.microsoft.com/office/powerpoint/2010/main" val="157012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consistent</a:t>
            </a:r>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5</a:t>
            </a:fld>
            <a:endParaRPr lang="en-GB"/>
          </a:p>
        </p:txBody>
      </p:sp>
    </p:spTree>
    <p:extLst>
      <p:ext uri="{BB962C8B-B14F-4D97-AF65-F5344CB8AC3E}">
        <p14:creationId xmlns:p14="http://schemas.microsoft.com/office/powerpoint/2010/main" val="345233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6</a:t>
            </a:fld>
            <a:endParaRPr lang="en-GB"/>
          </a:p>
        </p:txBody>
      </p:sp>
    </p:spTree>
    <p:extLst>
      <p:ext uri="{BB962C8B-B14F-4D97-AF65-F5344CB8AC3E}">
        <p14:creationId xmlns:p14="http://schemas.microsoft.com/office/powerpoint/2010/main" val="420818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9269" rtl="0" eaLnBrk="1" fontAlgn="auto" latinLnBrk="0" hangingPunct="1">
              <a:lnSpc>
                <a:spcPct val="100000"/>
              </a:lnSpc>
              <a:spcBef>
                <a:spcPts val="0"/>
              </a:spcBef>
              <a:spcAft>
                <a:spcPts val="0"/>
              </a:spcAft>
              <a:buClrTx/>
              <a:buSzTx/>
              <a:buFontTx/>
              <a:buNone/>
              <a:tabLst/>
              <a:defRPr/>
            </a:pPr>
            <a:r>
              <a:rPr lang="en-GB" sz="1100" b="0" cap="none" dirty="0"/>
              <a:t>Ultimately the year end balance sheet looks very strong.</a:t>
            </a:r>
          </a:p>
          <a:p>
            <a:pPr marL="0" marR="0" lvl="0" indent="0" algn="l" defTabSz="829269" rtl="0" eaLnBrk="1" fontAlgn="auto" latinLnBrk="0" hangingPunct="1">
              <a:lnSpc>
                <a:spcPct val="100000"/>
              </a:lnSpc>
              <a:spcBef>
                <a:spcPts val="0"/>
              </a:spcBef>
              <a:spcAft>
                <a:spcPts val="0"/>
              </a:spcAft>
              <a:buClrTx/>
              <a:buSzTx/>
              <a:buFontTx/>
              <a:buNone/>
              <a:tabLst/>
              <a:defRPr/>
            </a:pPr>
            <a:endParaRPr lang="en-GB" sz="1100" b="0" cap="none" dirty="0"/>
          </a:p>
          <a:p>
            <a:pPr marL="0" marR="0" lvl="0" indent="0" algn="l" defTabSz="829269" rtl="0" eaLnBrk="1" fontAlgn="auto" latinLnBrk="0" hangingPunct="1">
              <a:lnSpc>
                <a:spcPct val="100000"/>
              </a:lnSpc>
              <a:spcBef>
                <a:spcPts val="0"/>
              </a:spcBef>
              <a:spcAft>
                <a:spcPts val="0"/>
              </a:spcAft>
              <a:buClrTx/>
              <a:buSzTx/>
              <a:buFontTx/>
              <a:buNone/>
              <a:tabLst/>
              <a:defRPr/>
            </a:pPr>
            <a:r>
              <a:rPr lang="en-GB" sz="1100" b="0" cap="none" dirty="0"/>
              <a:t>Day-to-day operations are therefore run on a cash basis with expenditure not committed until cash is received.  </a:t>
            </a:r>
          </a:p>
          <a:p>
            <a:pPr marL="0" marR="0" lvl="0" indent="0" algn="l" defTabSz="829269" rtl="0" eaLnBrk="1" fontAlgn="auto" latinLnBrk="0" hangingPunct="1">
              <a:lnSpc>
                <a:spcPct val="100000"/>
              </a:lnSpc>
              <a:spcBef>
                <a:spcPts val="0"/>
              </a:spcBef>
              <a:spcAft>
                <a:spcPts val="0"/>
              </a:spcAft>
              <a:buClrTx/>
              <a:buSzTx/>
              <a:buFontTx/>
              <a:buNone/>
              <a:tabLst/>
              <a:defRPr/>
            </a:pPr>
            <a:r>
              <a:rPr lang="en-GB" sz="1100" b="0" cap="none" dirty="0"/>
              <a:t>At the year end there are therefore always reserves carried into the following year to cover scheduled costs (such as salaries) and in respect of planned project over the coming months.  </a:t>
            </a:r>
          </a:p>
          <a:p>
            <a:pPr marL="0" marR="0" lvl="0" indent="0" algn="l" defTabSz="829269" rtl="0" eaLnBrk="1" fontAlgn="auto" latinLnBrk="0" hangingPunct="1">
              <a:lnSpc>
                <a:spcPct val="100000"/>
              </a:lnSpc>
              <a:spcBef>
                <a:spcPts val="0"/>
              </a:spcBef>
              <a:spcAft>
                <a:spcPts val="0"/>
              </a:spcAft>
              <a:buClrTx/>
              <a:buSzTx/>
              <a:buFontTx/>
              <a:buNone/>
              <a:tabLst/>
              <a:defRPr/>
            </a:pPr>
            <a:r>
              <a:rPr lang="en-GB" sz="1100" b="0" cap="none" dirty="0"/>
              <a:t>This is a strength of the BID as it gives resilience for unforeseen events, such as the last year has brought.  </a:t>
            </a:r>
          </a:p>
          <a:p>
            <a:pPr marL="0" marR="0" lvl="0" indent="0" algn="l" defTabSz="829269" rtl="0" eaLnBrk="1" fontAlgn="auto" latinLnBrk="0" hangingPunct="1">
              <a:lnSpc>
                <a:spcPct val="100000"/>
              </a:lnSpc>
              <a:spcBef>
                <a:spcPts val="0"/>
              </a:spcBef>
              <a:spcAft>
                <a:spcPts val="0"/>
              </a:spcAft>
              <a:buClrTx/>
              <a:buSzTx/>
              <a:buFontTx/>
              <a:buNone/>
              <a:tabLst/>
              <a:defRPr/>
            </a:pPr>
            <a:r>
              <a:rPr lang="en-GB" sz="1100" b="0" cap="none" dirty="0"/>
              <a:t>Working only from funds received means the BID is working from a stable foundation but always cautious to make sure longer term planning is considered against immediate expenditure.</a:t>
            </a:r>
          </a:p>
          <a:p>
            <a:endParaRPr lang="en-GB" dirty="0"/>
          </a:p>
        </p:txBody>
      </p:sp>
      <p:sp>
        <p:nvSpPr>
          <p:cNvPr id="4" name="Slide Number Placeholder 3"/>
          <p:cNvSpPr>
            <a:spLocks noGrp="1"/>
          </p:cNvSpPr>
          <p:nvPr>
            <p:ph type="sldNum" sz="quarter" idx="5"/>
          </p:nvPr>
        </p:nvSpPr>
        <p:spPr/>
        <p:txBody>
          <a:bodyPr/>
          <a:lstStyle/>
          <a:p>
            <a:fld id="{6F740980-25A4-4896-BDE4-3BB2753A65B5}" type="slidenum">
              <a:rPr lang="en-GB" smtClean="0"/>
              <a:t>7</a:t>
            </a:fld>
            <a:endParaRPr lang="en-GB"/>
          </a:p>
        </p:txBody>
      </p:sp>
    </p:spTree>
    <p:extLst>
      <p:ext uri="{BB962C8B-B14F-4D97-AF65-F5344CB8AC3E}">
        <p14:creationId xmlns:p14="http://schemas.microsoft.com/office/powerpoint/2010/main" val="1366521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Master" Target="../slideMasters/slideMaster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tags" Target="../tags/tag23.xml"/><Relationship Id="rId21" Type="http://schemas.openxmlformats.org/officeDocument/2006/relationships/slideMaster" Target="../slideMasters/slideMaster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3" Type="http://schemas.openxmlformats.org/officeDocument/2006/relationships/tags" Target="../tags/tag43.xml"/><Relationship Id="rId21" Type="http://schemas.openxmlformats.org/officeDocument/2006/relationships/slideMaster" Target="../slideMasters/slideMaster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3" Type="http://schemas.openxmlformats.org/officeDocument/2006/relationships/tags" Target="../tags/tag63.xml"/><Relationship Id="rId21" Type="http://schemas.openxmlformats.org/officeDocument/2006/relationships/slideMaster" Target="../slideMasters/slideMaster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0F6AFE5-61C6-4DC5-93FD-67A417EAD373}"/>
              </a:ext>
            </a:extLst>
          </p:cNvPr>
          <p:cNvSpPr>
            <a:spLocks noGrp="1"/>
          </p:cNvSpPr>
          <p:nvPr>
            <p:ph type="pic" sz="quarter" idx="10"/>
          </p:nvPr>
        </p:nvSpPr>
        <p:spPr>
          <a:xfrm>
            <a:off x="2451" y="621099"/>
            <a:ext cx="10688400" cy="5432400"/>
          </a:xfrm>
        </p:spPr>
        <p:txBody>
          <a:bodyPr tIns="90000"/>
          <a:lstStyle>
            <a:lvl1pPr algn="ctr">
              <a:defRPr/>
            </a:lvl1pPr>
          </a:lstStyle>
          <a:p>
            <a:r>
              <a:rPr lang="en-US"/>
              <a:t>Click icon to add picture</a:t>
            </a:r>
            <a:endParaRPr lang="en-US" dirty="0"/>
          </a:p>
        </p:txBody>
      </p:sp>
      <p:sp>
        <p:nvSpPr>
          <p:cNvPr id="2" name="Title 1"/>
          <p:cNvSpPr>
            <a:spLocks noGrp="1"/>
          </p:cNvSpPr>
          <p:nvPr>
            <p:ph type="ctrTitle"/>
          </p:nvPr>
        </p:nvSpPr>
        <p:spPr>
          <a:xfrm>
            <a:off x="1219199" y="2880169"/>
            <a:ext cx="6480000" cy="521457"/>
          </a:xfrm>
        </p:spPr>
        <p:txBody>
          <a:bodyPr anchor="t" anchorCtr="0">
            <a:noAutofit/>
          </a:bodyPr>
          <a:lstStyle>
            <a:lvl1pPr>
              <a:lnSpc>
                <a:spcPct val="90000"/>
              </a:lnSpc>
              <a:defRPr sz="3600">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1219200" y="3457185"/>
            <a:ext cx="5038725" cy="322652"/>
          </a:xfrm>
        </p:spPr>
        <p:txBody>
          <a:bodyPr wrap="square">
            <a:spAutoFit/>
          </a:bodyPr>
          <a:lstStyle>
            <a:lvl1pPr marL="0" indent="0" algn="l">
              <a:lnSpc>
                <a:spcPct val="130000"/>
              </a:lnSpc>
              <a:spcBef>
                <a:spcPts val="0"/>
              </a:spcBef>
              <a:buNone/>
              <a:defRPr sz="1800" b="0" cap="none" baseline="0">
                <a:solidFill>
                  <a:schemeClr val="accent1"/>
                </a:solidFill>
              </a:defRPr>
            </a:lvl1pPr>
            <a:lvl2pPr marL="574986" indent="0" algn="ctr">
              <a:buNone/>
              <a:defRPr>
                <a:solidFill>
                  <a:schemeClr val="tx1">
                    <a:tint val="75000"/>
                  </a:schemeClr>
                </a:solidFill>
              </a:defRPr>
            </a:lvl2pPr>
            <a:lvl3pPr marL="1149972" indent="0" algn="ctr">
              <a:buNone/>
              <a:defRPr>
                <a:solidFill>
                  <a:schemeClr val="tx1">
                    <a:tint val="75000"/>
                  </a:schemeClr>
                </a:solidFill>
              </a:defRPr>
            </a:lvl3pPr>
            <a:lvl4pPr marL="1724957" indent="0" algn="ctr">
              <a:buNone/>
              <a:defRPr>
                <a:solidFill>
                  <a:schemeClr val="tx1">
                    <a:tint val="75000"/>
                  </a:schemeClr>
                </a:solidFill>
              </a:defRPr>
            </a:lvl4pPr>
            <a:lvl5pPr marL="2299943" indent="0" algn="ctr">
              <a:buNone/>
              <a:defRPr>
                <a:solidFill>
                  <a:schemeClr val="tx1">
                    <a:tint val="75000"/>
                  </a:schemeClr>
                </a:solidFill>
              </a:defRPr>
            </a:lvl5pPr>
            <a:lvl6pPr marL="2874929" indent="0" algn="ctr">
              <a:buNone/>
              <a:defRPr>
                <a:solidFill>
                  <a:schemeClr val="tx1">
                    <a:tint val="75000"/>
                  </a:schemeClr>
                </a:solidFill>
              </a:defRPr>
            </a:lvl6pPr>
            <a:lvl7pPr marL="3449915" indent="0" algn="ctr">
              <a:buNone/>
              <a:defRPr>
                <a:solidFill>
                  <a:schemeClr val="tx1">
                    <a:tint val="75000"/>
                  </a:schemeClr>
                </a:solidFill>
              </a:defRPr>
            </a:lvl7pPr>
            <a:lvl8pPr marL="4024900" indent="0" algn="ctr">
              <a:buNone/>
              <a:defRPr>
                <a:solidFill>
                  <a:schemeClr val="tx1">
                    <a:tint val="75000"/>
                  </a:schemeClr>
                </a:solidFill>
              </a:defRPr>
            </a:lvl8pPr>
            <a:lvl9pPr marL="4599885" indent="0" algn="ctr">
              <a:buNone/>
              <a:defRPr>
                <a:solidFill>
                  <a:schemeClr val="tx1">
                    <a:tint val="75000"/>
                  </a:schemeClr>
                </a:solidFill>
              </a:defRPr>
            </a:lvl9pPr>
          </a:lstStyle>
          <a:p>
            <a:r>
              <a:rPr lang="en-US"/>
              <a:t>Click to edit Master subtitle style</a:t>
            </a:r>
            <a:endParaRPr lang="en-GB" dirty="0"/>
          </a:p>
        </p:txBody>
      </p:sp>
      <p:sp>
        <p:nvSpPr>
          <p:cNvPr id="11" name="Autoshape Default Text" hidden="1"/>
          <p:cNvSpPr txBox="1"/>
          <p:nvPr/>
        </p:nvSpPr>
        <p:spPr bwMode="gray">
          <a:xfrm>
            <a:off x="2" y="3"/>
            <a:ext cx="224420" cy="138499"/>
          </a:xfrm>
          <a:prstGeom prst="rect">
            <a:avLst/>
          </a:prstGeom>
          <a:noFill/>
        </p:spPr>
        <p:txBody>
          <a:bodyPr wrap="none" lIns="0" tIns="0" rIns="0" bIns="0" rtlCol="0">
            <a:spAutoFit/>
          </a:bodyPr>
          <a:lstStyle/>
          <a:p>
            <a:r>
              <a:rPr lang="en-GB" sz="900" dirty="0">
                <a:solidFill>
                  <a:schemeClr val="tx1"/>
                </a:solidFill>
              </a:rPr>
              <a:t>Text</a:t>
            </a:r>
          </a:p>
        </p:txBody>
      </p:sp>
      <p:sp>
        <p:nvSpPr>
          <p:cNvPr id="12" name="Autoshape Default Shape" hidden="1"/>
          <p:cNvSpPr>
            <a:spLocks/>
          </p:cNvSpPr>
          <p:nvPr/>
        </p:nvSpPr>
        <p:spPr bwMode="gray">
          <a:xfrm>
            <a:off x="0" y="321933"/>
            <a:ext cx="1116351" cy="498265"/>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9376" tIns="79376" rIns="79376" bIns="79376" rtlCol="0" anchor="ctr">
            <a:noAutofit/>
          </a:bodyPr>
          <a:lstStyle/>
          <a:p>
            <a:pPr algn="ctr"/>
            <a:r>
              <a:rPr lang="en-GB" sz="900" dirty="0">
                <a:solidFill>
                  <a:srgbClr val="000000"/>
                </a:solidFill>
              </a:rPr>
              <a:t>Shape</a:t>
            </a:r>
          </a:p>
        </p:txBody>
      </p:sp>
      <p:cxnSp>
        <p:nvCxnSpPr>
          <p:cNvPr id="13" name="Autoshape Default Line" hidden="1"/>
          <p:cNvCxnSpPr/>
          <p:nvPr/>
        </p:nvCxnSpPr>
        <p:spPr bwMode="gray">
          <a:xfrm flipV="1">
            <a:off x="2" y="975218"/>
            <a:ext cx="7787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ilename" hidden="1">
            <a:extLst>
              <a:ext uri="{FF2B5EF4-FFF2-40B4-BE49-F238E27FC236}">
                <a16:creationId xmlns:a16="http://schemas.microsoft.com/office/drawing/2014/main" id="{A78CDB6A-7147-4597-9BEE-98CC1F9E7B19}"/>
              </a:ext>
            </a:extLst>
          </p:cNvPr>
          <p:cNvSpPr txBox="1"/>
          <p:nvPr/>
        </p:nvSpPr>
        <p:spPr>
          <a:xfrm>
            <a:off x="485738" y="7230656"/>
            <a:ext cx="9720262" cy="107722"/>
          </a:xfrm>
          <a:prstGeom prst="rect">
            <a:avLst/>
          </a:prstGeom>
          <a:noFill/>
        </p:spPr>
        <p:txBody>
          <a:bodyPr wrap="square" lIns="0" tIns="0" rIns="0" bIns="0" rtlCol="0" anchor="t" anchorCtr="0">
            <a:noAutofit/>
          </a:bodyPr>
          <a:lstStyle/>
          <a:p>
            <a:pPr algn="r"/>
            <a:r>
              <a:rPr lang="en-GB" sz="600" noProof="1">
                <a:solidFill>
                  <a:schemeClr val="tx1"/>
                </a:solidFill>
                <a:latin typeface="+mn-lt"/>
                <a:cs typeface="Arial" pitchFamily="34" charset="0"/>
              </a:rPr>
              <a:t>\\mhfilsvr07\lc$\LC Corporate Finance\Engaged Clients\CFTS\Project Phoenix\E. Reports\Project Phoenix_Draft FDD Report_3_4_19.pptx</a:t>
            </a:r>
          </a:p>
        </p:txBody>
      </p:sp>
      <p:pic>
        <p:nvPicPr>
          <p:cNvPr id="4" name="Graphic 3">
            <a:extLst>
              <a:ext uri="{FF2B5EF4-FFF2-40B4-BE49-F238E27FC236}">
                <a16:creationId xmlns:a16="http://schemas.microsoft.com/office/drawing/2014/main" id="{161FA878-41E0-98AA-FACE-3D1E1A64FF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30493" y="6843827"/>
            <a:ext cx="2815386" cy="535608"/>
          </a:xfrm>
          <a:prstGeom prst="rect">
            <a:avLst/>
          </a:prstGeom>
        </p:spPr>
      </p:pic>
    </p:spTree>
    <p:extLst>
      <p:ext uri="{BB962C8B-B14F-4D97-AF65-F5344CB8AC3E}">
        <p14:creationId xmlns:p14="http://schemas.microsoft.com/office/powerpoint/2010/main" val="341954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5776" y="1396800"/>
            <a:ext cx="4680000" cy="49032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526000" y="1396800"/>
            <a:ext cx="4680000" cy="49032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4">
            <a:extLst>
              <a:ext uri="{FF2B5EF4-FFF2-40B4-BE49-F238E27FC236}">
                <a16:creationId xmlns:a16="http://schemas.microsoft.com/office/drawing/2014/main" id="{0F8EB2F0-735B-43DE-BAC7-20E194840A18}"/>
              </a:ext>
            </a:extLst>
          </p:cNvPr>
          <p:cNvSpPr>
            <a:spLocks noGrp="1"/>
          </p:cNvSpPr>
          <p:nvPr>
            <p:ph type="title"/>
          </p:nvPr>
        </p:nvSpPr>
        <p:spPr/>
        <p:txBody>
          <a:bodyPr/>
          <a:lstStyle/>
          <a:p>
            <a:r>
              <a:rPr lang="en-US"/>
              <a:t>Click to edit Master title style</a:t>
            </a:r>
            <a:endParaRPr lang="en-GB" dirty="0"/>
          </a:p>
        </p:txBody>
      </p:sp>
      <p:sp>
        <p:nvSpPr>
          <p:cNvPr id="9" name="Slide Number Placeholder 8">
            <a:extLst>
              <a:ext uri="{FF2B5EF4-FFF2-40B4-BE49-F238E27FC236}">
                <a16:creationId xmlns:a16="http://schemas.microsoft.com/office/drawing/2014/main" id="{B93FEA81-B262-468E-B9B8-20B94C2D8595}"/>
              </a:ext>
            </a:extLst>
          </p:cNvPr>
          <p:cNvSpPr>
            <a:spLocks noGrp="1"/>
          </p:cNvSpPr>
          <p:nvPr>
            <p:ph type="sldNum" sz="quarter" idx="11"/>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283328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86000" y="1396800"/>
            <a:ext cx="4680000" cy="180000"/>
          </a:xfrm>
        </p:spPr>
        <p:txBody>
          <a:bodyPr anchor="ctr" anchorCtr="0">
            <a:noAutofit/>
          </a:bodyPr>
          <a:lstStyle>
            <a:lvl1pPr marL="0" indent="0">
              <a:buNone/>
              <a:defRPr sz="1050" b="1" cap="all" baseline="0"/>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en-US"/>
              <a:t>Edit Master text styles</a:t>
            </a:r>
          </a:p>
        </p:txBody>
      </p:sp>
      <p:sp>
        <p:nvSpPr>
          <p:cNvPr id="4" name="Content Placeholder 3"/>
          <p:cNvSpPr>
            <a:spLocks noGrp="1"/>
          </p:cNvSpPr>
          <p:nvPr>
            <p:ph sz="half" idx="2"/>
          </p:nvPr>
        </p:nvSpPr>
        <p:spPr>
          <a:xfrm>
            <a:off x="486000" y="1627200"/>
            <a:ext cx="4680000" cy="46728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526000" y="1396800"/>
            <a:ext cx="4680000" cy="180000"/>
          </a:xfrm>
        </p:spPr>
        <p:txBody>
          <a:bodyPr anchor="ctr" anchorCtr="0">
            <a:noAutofit/>
          </a:bodyPr>
          <a:lstStyle>
            <a:lvl1pPr marL="0" indent="0">
              <a:buNone/>
              <a:defRPr sz="1050" b="1" cap="all" baseline="0"/>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en-US"/>
              <a:t>Edit Master text styles</a:t>
            </a:r>
          </a:p>
        </p:txBody>
      </p:sp>
      <p:sp>
        <p:nvSpPr>
          <p:cNvPr id="6" name="Content Placeholder 5"/>
          <p:cNvSpPr>
            <a:spLocks noGrp="1"/>
          </p:cNvSpPr>
          <p:nvPr>
            <p:ph sz="quarter" idx="4"/>
          </p:nvPr>
        </p:nvSpPr>
        <p:spPr>
          <a:xfrm>
            <a:off x="5526000" y="1627200"/>
            <a:ext cx="4680000" cy="46728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10">
            <a:extLst>
              <a:ext uri="{FF2B5EF4-FFF2-40B4-BE49-F238E27FC236}">
                <a16:creationId xmlns:a16="http://schemas.microsoft.com/office/drawing/2014/main" id="{56266FED-BBB6-4AC6-BE61-B3F898D7BAF7}"/>
              </a:ext>
            </a:extLst>
          </p:cNvPr>
          <p:cNvSpPr>
            <a:spLocks noGrp="1"/>
          </p:cNvSpPr>
          <p:nvPr>
            <p:ph type="sldNum" sz="quarter" idx="11"/>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341209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38ADD97C-5FF9-4DDA-915E-4EB11C8A0863}"/>
              </a:ext>
            </a:extLst>
          </p:cNvPr>
          <p:cNvSpPr>
            <a:spLocks noGrp="1"/>
          </p:cNvSpPr>
          <p:nvPr>
            <p:ph type="sldNum" sz="quarter" idx="11"/>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406576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gagement Let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1047-90A6-477F-9E6B-ED26BBEF2980}"/>
              </a:ext>
            </a:extLst>
          </p:cNvPr>
          <p:cNvSpPr>
            <a:spLocks noGrp="1"/>
          </p:cNvSpPr>
          <p:nvPr>
            <p:ph type="title"/>
          </p:nvPr>
        </p:nvSpPr>
        <p:spPr>
          <a:xfrm>
            <a:off x="485776" y="617223"/>
            <a:ext cx="7955911" cy="369332"/>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5A0C9CC4-DB34-4650-AD57-A9BEDCAC900A}"/>
              </a:ext>
            </a:extLst>
          </p:cNvPr>
          <p:cNvSpPr>
            <a:spLocks noGrp="1"/>
          </p:cNvSpPr>
          <p:nvPr>
            <p:ph type="sldNum" sz="quarter" idx="10"/>
          </p:nvPr>
        </p:nvSpPr>
        <p:spPr/>
        <p:txBody>
          <a:bodyPr/>
          <a:lstStyle/>
          <a:p>
            <a:fld id="{04832ED4-C85C-43F3-853D-A2370F121FCD}" type="slidenum">
              <a:rPr lang="en-GB" smtClean="0"/>
              <a:pPr/>
              <a:t>‹#›</a:t>
            </a:fld>
            <a:endParaRPr lang="en-GB" dirty="0"/>
          </a:p>
        </p:txBody>
      </p:sp>
      <p:sp>
        <p:nvSpPr>
          <p:cNvPr id="5" name="Picture Placeholder 4">
            <a:extLst>
              <a:ext uri="{FF2B5EF4-FFF2-40B4-BE49-F238E27FC236}">
                <a16:creationId xmlns:a16="http://schemas.microsoft.com/office/drawing/2014/main" id="{04D7D064-F2D8-4849-A490-30961A2444AF}"/>
              </a:ext>
            </a:extLst>
          </p:cNvPr>
          <p:cNvSpPr>
            <a:spLocks noGrp="1"/>
          </p:cNvSpPr>
          <p:nvPr>
            <p:ph type="pic" sz="quarter" idx="11"/>
          </p:nvPr>
        </p:nvSpPr>
        <p:spPr>
          <a:xfrm>
            <a:off x="485776" y="1396800"/>
            <a:ext cx="3258000" cy="4608000"/>
          </a:xfrm>
        </p:spPr>
        <p:txBody>
          <a:bodyPr/>
          <a:lstStyle/>
          <a:p>
            <a:r>
              <a:rPr lang="en-US"/>
              <a:t>Click icon to add picture</a:t>
            </a:r>
          </a:p>
        </p:txBody>
      </p:sp>
      <p:sp>
        <p:nvSpPr>
          <p:cNvPr id="8" name="Picture Placeholder 7">
            <a:extLst>
              <a:ext uri="{FF2B5EF4-FFF2-40B4-BE49-F238E27FC236}">
                <a16:creationId xmlns:a16="http://schemas.microsoft.com/office/drawing/2014/main" id="{4C19C210-4797-432A-B56D-D38052DF031E}"/>
              </a:ext>
            </a:extLst>
          </p:cNvPr>
          <p:cNvSpPr>
            <a:spLocks noGrp="1"/>
          </p:cNvSpPr>
          <p:nvPr>
            <p:ph type="pic" sz="quarter" idx="12"/>
          </p:nvPr>
        </p:nvSpPr>
        <p:spPr>
          <a:xfrm>
            <a:off x="4103776" y="1396800"/>
            <a:ext cx="3258000" cy="4608000"/>
          </a:xfrm>
        </p:spPr>
        <p:txBody>
          <a:bodyPr/>
          <a:lstStyle/>
          <a:p>
            <a:r>
              <a:rPr lang="en-US"/>
              <a:t>Click icon to add picture</a:t>
            </a:r>
          </a:p>
        </p:txBody>
      </p:sp>
      <p:sp>
        <p:nvSpPr>
          <p:cNvPr id="10" name="Content Placeholder 1">
            <a:extLst>
              <a:ext uri="{FF2B5EF4-FFF2-40B4-BE49-F238E27FC236}">
                <a16:creationId xmlns:a16="http://schemas.microsoft.com/office/drawing/2014/main" id="{0743EB47-C459-4DFB-A0B4-E8E40ED66C3B}"/>
              </a:ext>
            </a:extLst>
          </p:cNvPr>
          <p:cNvSpPr txBox="1">
            <a:spLocks/>
          </p:cNvSpPr>
          <p:nvPr>
            <p:custDataLst>
              <p:tags r:id="rId1"/>
            </p:custDataLst>
          </p:nvPr>
        </p:nvSpPr>
        <p:spPr>
          <a:xfrm>
            <a:off x="10843200" y="1392237"/>
            <a:ext cx="2166634" cy="3328850"/>
          </a:xfrm>
          <a:prstGeom prst="rect">
            <a:avLst/>
          </a:prstGeom>
          <a:solidFill>
            <a:schemeClr val="bg1"/>
          </a:solidFill>
          <a:ln>
            <a:solidFill>
              <a:srgbClr val="E40046"/>
            </a:solidFill>
          </a:ln>
        </p:spPr>
        <p:txBody>
          <a:bodyPr vert="horz" lIns="72000" tIns="72000" rIns="36000" bIns="72000" rtlCol="0">
            <a:noAutofit/>
          </a:bodyPr>
          <a:lstStyle>
            <a:lvl1pPr marL="0" indent="0" algn="l" defTabSz="957838" rtl="0" eaLnBrk="1" latinLnBrk="0" hangingPunct="1">
              <a:lnSpc>
                <a:spcPct val="110000"/>
              </a:lnSpc>
              <a:spcBef>
                <a:spcPts val="0"/>
              </a:spcBef>
              <a:spcAft>
                <a:spcPts val="1000"/>
              </a:spcAft>
              <a:buFontTx/>
              <a:buNone/>
              <a:defRPr sz="900" b="0" kern="1200">
                <a:solidFill>
                  <a:schemeClr val="tx1"/>
                </a:solidFill>
                <a:latin typeface="+mn-lt"/>
                <a:ea typeface="+mn-ea"/>
                <a:cs typeface="+mn-cs"/>
              </a:defRPr>
            </a:lvl1pPr>
            <a:lvl2pPr marL="183600" indent="-183600" algn="l" defTabSz="957838" rtl="0" eaLnBrk="1" latinLnBrk="0" hangingPunct="1">
              <a:lnSpc>
                <a:spcPct val="110000"/>
              </a:lnSpc>
              <a:spcBef>
                <a:spcPts val="0"/>
              </a:spcBef>
              <a:spcAft>
                <a:spcPts val="300"/>
              </a:spcAft>
              <a:buClr>
                <a:srgbClr val="63666A"/>
              </a:buClr>
              <a:buFont typeface="Wingdings 2" panose="05020102010507070707" pitchFamily="18" charset="2"/>
              <a:buChar char=""/>
              <a:defRPr sz="900" kern="1200">
                <a:solidFill>
                  <a:schemeClr val="tx1"/>
                </a:solidFill>
                <a:latin typeface="+mn-lt"/>
                <a:ea typeface="+mn-ea"/>
                <a:cs typeface="+mn-cs"/>
              </a:defRPr>
            </a:lvl2pPr>
            <a:lvl3pPr marL="320400" indent="-136800" algn="l" defTabSz="957838" rtl="0" eaLnBrk="1" latinLnBrk="0" hangingPunct="1">
              <a:lnSpc>
                <a:spcPct val="110000"/>
              </a:lnSpc>
              <a:spcBef>
                <a:spcPts val="0"/>
              </a:spcBef>
              <a:spcAft>
                <a:spcPts val="300"/>
              </a:spcAft>
              <a:buClr>
                <a:schemeClr val="tx1"/>
              </a:buClr>
              <a:buFont typeface="Arial" panose="020B0604020202020204" pitchFamily="34" charset="0"/>
              <a:buChar char="–"/>
              <a:defRPr sz="900" kern="1200" baseline="0">
                <a:solidFill>
                  <a:schemeClr val="tx1"/>
                </a:solidFill>
                <a:latin typeface="+mn-lt"/>
                <a:ea typeface="+mn-ea"/>
                <a:cs typeface="+mn-cs"/>
              </a:defRPr>
            </a:lvl3pPr>
            <a:lvl4pPr marL="457200" indent="-136800" algn="l" defTabSz="957838" rtl="0" eaLnBrk="1" latinLnBrk="0" hangingPunct="1">
              <a:lnSpc>
                <a:spcPct val="110000"/>
              </a:lnSpc>
              <a:spcBef>
                <a:spcPts val="0"/>
              </a:spcBef>
              <a:spcAft>
                <a:spcPts val="300"/>
              </a:spcAft>
              <a:buFont typeface="Wingdings" panose="05000000000000000000" pitchFamily="2" charset="2"/>
              <a:buChar char="§"/>
              <a:defRPr sz="900" kern="1200">
                <a:solidFill>
                  <a:schemeClr val="tx1"/>
                </a:solidFill>
                <a:latin typeface="+mn-lt"/>
                <a:ea typeface="+mn-ea"/>
                <a:cs typeface="+mn-cs"/>
              </a:defRPr>
            </a:lvl4pPr>
            <a:lvl5pPr marL="594000" indent="-136800" algn="l" defTabSz="957838" rtl="0" eaLnBrk="1" latinLnBrk="0" hangingPunct="1">
              <a:lnSpc>
                <a:spcPct val="110000"/>
              </a:lnSpc>
              <a:spcBef>
                <a:spcPts val="0"/>
              </a:spcBef>
              <a:spcAft>
                <a:spcPts val="300"/>
              </a:spcAft>
              <a:buClr>
                <a:schemeClr val="tx1"/>
              </a:buClr>
              <a:buFont typeface="Arial" panose="020B0604020202020204" pitchFamily="34" charset="0"/>
              <a:buChar char="–"/>
              <a:tabLst/>
              <a:defRPr sz="900" kern="1200" baseline="0">
                <a:solidFill>
                  <a:schemeClr val="tx1"/>
                </a:solidFill>
                <a:latin typeface="+mn-lt"/>
                <a:ea typeface="+mn-ea"/>
                <a:cs typeface="+mn-cs"/>
              </a:defRPr>
            </a:lvl5pPr>
            <a:lvl6pPr marL="0" indent="0" algn="l" defTabSz="957838" rtl="0" eaLnBrk="1" latinLnBrk="0" hangingPunct="1">
              <a:lnSpc>
                <a:spcPct val="110000"/>
              </a:lnSpc>
              <a:spcBef>
                <a:spcPts val="1800"/>
              </a:spcBef>
              <a:spcAft>
                <a:spcPts val="300"/>
              </a:spcAft>
              <a:buFontTx/>
              <a:buNone/>
              <a:defRPr sz="2000" kern="1200" cap="all" baseline="0">
                <a:solidFill>
                  <a:schemeClr val="tx2"/>
                </a:solidFill>
                <a:latin typeface="+mn-lt"/>
                <a:ea typeface="+mn-ea"/>
                <a:cs typeface="+mn-cs"/>
              </a:defRPr>
            </a:lvl6pPr>
            <a:lvl7pPr marL="0" indent="0" algn="l" defTabSz="957838" rtl="0" eaLnBrk="1" latinLnBrk="0" hangingPunct="1">
              <a:lnSpc>
                <a:spcPct val="110000"/>
              </a:lnSpc>
              <a:spcBef>
                <a:spcPts val="0"/>
              </a:spcBef>
              <a:spcAft>
                <a:spcPts val="1200"/>
              </a:spcAft>
              <a:buFontTx/>
              <a:buNone/>
              <a:defRPr sz="1200" kern="1200" cap="none" baseline="0">
                <a:solidFill>
                  <a:schemeClr val="tx1"/>
                </a:solidFill>
                <a:latin typeface="+mj-lt"/>
                <a:ea typeface="+mn-ea"/>
                <a:cs typeface="+mn-cs"/>
              </a:defRPr>
            </a:lvl7pPr>
            <a:lvl8pPr marL="0" indent="0" algn="l" defTabSz="957838" rtl="0" eaLnBrk="1" latinLnBrk="0" hangingPunct="1">
              <a:lnSpc>
                <a:spcPct val="110000"/>
              </a:lnSpc>
              <a:spcBef>
                <a:spcPts val="1200"/>
              </a:spcBef>
              <a:spcAft>
                <a:spcPts val="600"/>
              </a:spcAft>
              <a:buFontTx/>
              <a:buNone/>
              <a:defRPr sz="1000" b="1" kern="1200" baseline="0">
                <a:solidFill>
                  <a:schemeClr val="accent1"/>
                </a:solidFill>
                <a:latin typeface="+mn-lt"/>
                <a:ea typeface="+mn-ea"/>
                <a:cs typeface="+mn-cs"/>
              </a:defRPr>
            </a:lvl8pPr>
            <a:lvl9pPr marL="0" indent="0" algn="l" defTabSz="957838" rtl="0" eaLnBrk="1" latinLnBrk="0" hangingPunct="1">
              <a:lnSpc>
                <a:spcPct val="110000"/>
              </a:lnSpc>
              <a:spcBef>
                <a:spcPts val="600"/>
              </a:spcBef>
              <a:spcAft>
                <a:spcPts val="300"/>
              </a:spcAft>
              <a:buFontTx/>
              <a:buNone/>
              <a:defRPr sz="900" b="1" kern="1200" baseline="0">
                <a:solidFill>
                  <a:schemeClr val="tx1"/>
                </a:solidFill>
                <a:latin typeface="+mj-lt"/>
                <a:ea typeface="+mn-ea"/>
                <a:cs typeface="+mn-cs"/>
              </a:defRPr>
            </a:lvl9pPr>
          </a:lstStyle>
          <a:p>
            <a:pPr>
              <a:spcBef>
                <a:spcPts val="300"/>
              </a:spcBef>
              <a:spcAft>
                <a:spcPts val="0"/>
              </a:spcAft>
            </a:pPr>
            <a:r>
              <a:rPr lang="en-GB" sz="1200" b="1" dirty="0"/>
              <a:t>HOW TO INSERT EXTRACTS FROM A PDF DOCUMENT AS JPEGS</a:t>
            </a:r>
            <a:endParaRPr lang="en-GB" sz="1200" dirty="0"/>
          </a:p>
          <a:p>
            <a:pPr marL="228600" indent="-228600">
              <a:spcBef>
                <a:spcPts val="300"/>
              </a:spcBef>
              <a:spcAft>
                <a:spcPts val="0"/>
              </a:spcAft>
              <a:buFontTx/>
              <a:buAutoNum type="arabicPeriod"/>
            </a:pPr>
            <a:r>
              <a:rPr lang="en-GB" sz="1000" dirty="0"/>
              <a:t>Open your pdf files in </a:t>
            </a:r>
            <a:r>
              <a:rPr lang="en-GB" sz="1000" b="1" dirty="0"/>
              <a:t>Adobe Acrobat</a:t>
            </a:r>
          </a:p>
          <a:p>
            <a:pPr marL="228600" indent="-228600">
              <a:spcBef>
                <a:spcPts val="300"/>
              </a:spcBef>
              <a:spcAft>
                <a:spcPts val="0"/>
              </a:spcAft>
              <a:buFontTx/>
              <a:buAutoNum type="arabicPeriod"/>
            </a:pPr>
            <a:r>
              <a:rPr lang="en-GB" sz="1000" dirty="0"/>
              <a:t>Click </a:t>
            </a:r>
            <a:r>
              <a:rPr lang="en-GB" sz="1000" dirty="0">
                <a:solidFill>
                  <a:schemeClr val="accent6"/>
                </a:solidFill>
              </a:rPr>
              <a:t>File&gt;Save As&gt;Image (JPEG</a:t>
            </a:r>
            <a:r>
              <a:rPr lang="en-GB" sz="1000" dirty="0"/>
              <a:t>)</a:t>
            </a:r>
          </a:p>
          <a:p>
            <a:pPr marL="228600" indent="-228600">
              <a:spcBef>
                <a:spcPts val="300"/>
              </a:spcBef>
              <a:spcAft>
                <a:spcPts val="0"/>
              </a:spcAft>
              <a:buFontTx/>
              <a:buAutoNum type="arabicPeriod"/>
            </a:pPr>
            <a:r>
              <a:rPr lang="en-GB" sz="1000" dirty="0"/>
              <a:t>Choose a folder to save the image</a:t>
            </a:r>
          </a:p>
          <a:p>
            <a:pPr marL="228600" indent="-228600">
              <a:spcBef>
                <a:spcPts val="300"/>
              </a:spcBef>
              <a:spcAft>
                <a:spcPts val="0"/>
              </a:spcAft>
              <a:buFontTx/>
              <a:buAutoNum type="arabicPeriod"/>
            </a:pPr>
            <a:r>
              <a:rPr lang="en-GB" sz="1000" b="1" dirty="0"/>
              <a:t>OR</a:t>
            </a:r>
            <a:r>
              <a:rPr lang="en-GB" sz="1000" dirty="0"/>
              <a:t> – you can click </a:t>
            </a:r>
            <a:r>
              <a:rPr lang="en-GB" sz="1000" dirty="0">
                <a:solidFill>
                  <a:schemeClr val="accent6"/>
                </a:solidFill>
              </a:rPr>
              <a:t>Edit&gt;</a:t>
            </a:r>
            <a:r>
              <a:rPr lang="en-GB" sz="1000" dirty="0"/>
              <a:t>Take a snapshot to save just one page at a time</a:t>
            </a:r>
          </a:p>
          <a:p>
            <a:pPr marL="228600" indent="-228600">
              <a:spcBef>
                <a:spcPts val="300"/>
              </a:spcBef>
              <a:spcAft>
                <a:spcPts val="0"/>
              </a:spcAft>
              <a:buFont typeface="Wingdings 2" pitchFamily="18" charset="2"/>
              <a:buAutoNum type="arabicPeriod"/>
            </a:pPr>
            <a:r>
              <a:rPr lang="en-GB" sz="1000" dirty="0"/>
              <a:t>Insert a slide from the Create library</a:t>
            </a:r>
          </a:p>
          <a:p>
            <a:pPr marL="228600" indent="-228600">
              <a:spcBef>
                <a:spcPts val="300"/>
              </a:spcBef>
              <a:spcAft>
                <a:spcPts val="0"/>
              </a:spcAft>
              <a:buFont typeface="Wingdings 2" pitchFamily="18" charset="2"/>
              <a:buAutoNum type="arabicPeriod"/>
            </a:pPr>
            <a:r>
              <a:rPr lang="en-GB" sz="1000" dirty="0"/>
              <a:t>Click the “image” logo to insert an image into the predefined space</a:t>
            </a:r>
          </a:p>
        </p:txBody>
      </p:sp>
    </p:spTree>
    <p:extLst>
      <p:ext uri="{BB962C8B-B14F-4D97-AF65-F5344CB8AC3E}">
        <p14:creationId xmlns:p14="http://schemas.microsoft.com/office/powerpoint/2010/main" val="295153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8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1653E2-0387-4370-8EFE-17AD3EED96CA}"/>
              </a:ext>
            </a:extLst>
          </p:cNvPr>
          <p:cNvSpPr>
            <a:spLocks noGrp="1"/>
          </p:cNvSpPr>
          <p:nvPr>
            <p:ph type="sldNum" sz="quarter" idx="11"/>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308524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2" name="Title 1"/>
          <p:cNvSpPr>
            <a:spLocks noGrp="1"/>
          </p:cNvSpPr>
          <p:nvPr>
            <p:ph type="title"/>
          </p:nvPr>
        </p:nvSpPr>
        <p:spPr>
          <a:xfrm>
            <a:off x="485776" y="617223"/>
            <a:ext cx="7955911" cy="369332"/>
          </a:xfrm>
        </p:spPr>
        <p:txBody>
          <a:bodyPr/>
          <a:lstStyle/>
          <a:p>
            <a:r>
              <a:rPr lang="en-US"/>
              <a:t>Click to edit Master title style</a:t>
            </a:r>
            <a:endParaRPr lang="en-GB" dirty="0"/>
          </a:p>
        </p:txBody>
      </p:sp>
      <p:sp>
        <p:nvSpPr>
          <p:cNvPr id="3" name="Content Placeholder 1"/>
          <p:cNvSpPr>
            <a:spLocks noGrp="1"/>
          </p:cNvSpPr>
          <p:nvPr>
            <p:ph idx="1" hasCustomPrompt="1"/>
            <p:custDataLst>
              <p:tags r:id="rId1"/>
            </p:custDataLst>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2"/>
          <p:cNvSpPr>
            <a:spLocks noGrp="1"/>
          </p:cNvSpPr>
          <p:nvPr>
            <p:ph idx="11" hasCustomPrompt="1"/>
            <p:custDataLst>
              <p:tags r:id="rId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3"/>
          <p:cNvSpPr>
            <a:spLocks noGrp="1"/>
          </p:cNvSpPr>
          <p:nvPr>
            <p:ph idx="12" hasCustomPrompt="1"/>
            <p:custDataLst>
              <p:tags r:id="rId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4"/>
          <p:cNvSpPr>
            <a:spLocks noGrp="1"/>
          </p:cNvSpPr>
          <p:nvPr>
            <p:ph idx="13" hasCustomPrompt="1"/>
            <p:custDataLst>
              <p:tags r:id="rId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5"/>
          <p:cNvSpPr>
            <a:spLocks noGrp="1"/>
          </p:cNvSpPr>
          <p:nvPr>
            <p:ph idx="14" hasCustomPrompt="1"/>
            <p:custDataLst>
              <p:tags r:id="rId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6"/>
          <p:cNvSpPr>
            <a:spLocks noGrp="1"/>
          </p:cNvSpPr>
          <p:nvPr>
            <p:ph idx="15" hasCustomPrompt="1"/>
            <p:custDataLst>
              <p:tags r:id="rId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7"/>
          <p:cNvSpPr>
            <a:spLocks noGrp="1"/>
          </p:cNvSpPr>
          <p:nvPr>
            <p:ph idx="16" hasCustomPrompt="1"/>
            <p:custDataLst>
              <p:tags r:id="rId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8"/>
          <p:cNvSpPr>
            <a:spLocks noGrp="1"/>
          </p:cNvSpPr>
          <p:nvPr>
            <p:ph idx="17" hasCustomPrompt="1"/>
            <p:custDataLst>
              <p:tags r:id="rId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9"/>
          <p:cNvSpPr>
            <a:spLocks noGrp="1"/>
          </p:cNvSpPr>
          <p:nvPr>
            <p:ph idx="18" hasCustomPrompt="1"/>
            <p:custDataLst>
              <p:tags r:id="rId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10"/>
          <p:cNvSpPr>
            <a:spLocks noGrp="1"/>
          </p:cNvSpPr>
          <p:nvPr>
            <p:ph idx="19" hasCustomPrompt="1"/>
            <p:custDataLst>
              <p:tags r:id="rId1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11"/>
          <p:cNvSpPr>
            <a:spLocks noGrp="1"/>
          </p:cNvSpPr>
          <p:nvPr>
            <p:ph idx="20" hasCustomPrompt="1"/>
            <p:custDataLst>
              <p:tags r:id="rId11"/>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12"/>
          <p:cNvSpPr>
            <a:spLocks noGrp="1"/>
          </p:cNvSpPr>
          <p:nvPr>
            <p:ph idx="21" hasCustomPrompt="1"/>
            <p:custDataLst>
              <p:tags r:id="rId1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13"/>
          <p:cNvSpPr>
            <a:spLocks noGrp="1"/>
          </p:cNvSpPr>
          <p:nvPr>
            <p:ph idx="22" hasCustomPrompt="1"/>
            <p:custDataLst>
              <p:tags r:id="rId1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14"/>
          <p:cNvSpPr>
            <a:spLocks noGrp="1"/>
          </p:cNvSpPr>
          <p:nvPr>
            <p:ph idx="23" hasCustomPrompt="1"/>
            <p:custDataLst>
              <p:tags r:id="rId1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Content Placeholder 15"/>
          <p:cNvSpPr>
            <a:spLocks noGrp="1"/>
          </p:cNvSpPr>
          <p:nvPr>
            <p:ph idx="24" hasCustomPrompt="1"/>
            <p:custDataLst>
              <p:tags r:id="rId1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16"/>
          <p:cNvSpPr>
            <a:spLocks noGrp="1"/>
          </p:cNvSpPr>
          <p:nvPr>
            <p:ph idx="25" hasCustomPrompt="1"/>
            <p:custDataLst>
              <p:tags r:id="rId1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17"/>
          <p:cNvSpPr>
            <a:spLocks noGrp="1"/>
          </p:cNvSpPr>
          <p:nvPr>
            <p:ph idx="26" hasCustomPrompt="1"/>
            <p:custDataLst>
              <p:tags r:id="rId1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18"/>
          <p:cNvSpPr>
            <a:spLocks noGrp="1"/>
          </p:cNvSpPr>
          <p:nvPr>
            <p:ph idx="27" hasCustomPrompt="1"/>
            <p:custDataLst>
              <p:tags r:id="rId1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19"/>
          <p:cNvSpPr>
            <a:spLocks noGrp="1"/>
          </p:cNvSpPr>
          <p:nvPr>
            <p:ph idx="28" hasCustomPrompt="1"/>
            <p:custDataLst>
              <p:tags r:id="rId1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20"/>
          <p:cNvSpPr>
            <a:spLocks noGrp="1"/>
          </p:cNvSpPr>
          <p:nvPr>
            <p:ph idx="29" hasCustomPrompt="1"/>
            <p:custDataLst>
              <p:tags r:id="rId2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Slide Number Placeholder 24">
            <a:extLst>
              <a:ext uri="{FF2B5EF4-FFF2-40B4-BE49-F238E27FC236}">
                <a16:creationId xmlns:a16="http://schemas.microsoft.com/office/drawing/2014/main" id="{49DFE43C-4223-4FFD-A284-0017B7BACAEE}"/>
              </a:ext>
            </a:extLst>
          </p:cNvPr>
          <p:cNvSpPr>
            <a:spLocks noGrp="1"/>
          </p:cNvSpPr>
          <p:nvPr>
            <p:ph type="sldNum" sz="quarter" idx="30"/>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224642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tter">
    <p:spTree>
      <p:nvGrpSpPr>
        <p:cNvPr id="1" name=""/>
        <p:cNvGrpSpPr/>
        <p:nvPr/>
      </p:nvGrpSpPr>
      <p:grpSpPr>
        <a:xfrm>
          <a:off x="0" y="0"/>
          <a:ext cx="0" cy="0"/>
          <a:chOff x="0" y="0"/>
          <a:chExt cx="0" cy="0"/>
        </a:xfrm>
      </p:grpSpPr>
      <p:sp>
        <p:nvSpPr>
          <p:cNvPr id="3" name="Content Placeholder 1"/>
          <p:cNvSpPr>
            <a:spLocks noGrp="1"/>
          </p:cNvSpPr>
          <p:nvPr>
            <p:ph idx="1" hasCustomPrompt="1"/>
            <p:custDataLst>
              <p:tags r:id="rId1"/>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2"/>
          <p:cNvSpPr>
            <a:spLocks noGrp="1"/>
          </p:cNvSpPr>
          <p:nvPr>
            <p:ph idx="11" hasCustomPrompt="1"/>
            <p:custDataLst>
              <p:tags r:id="rId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3"/>
          <p:cNvSpPr>
            <a:spLocks noGrp="1"/>
          </p:cNvSpPr>
          <p:nvPr>
            <p:ph idx="12" hasCustomPrompt="1"/>
            <p:custDataLst>
              <p:tags r:id="rId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4"/>
          <p:cNvSpPr>
            <a:spLocks noGrp="1"/>
          </p:cNvSpPr>
          <p:nvPr>
            <p:ph idx="13" hasCustomPrompt="1"/>
            <p:custDataLst>
              <p:tags r:id="rId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5"/>
          <p:cNvSpPr>
            <a:spLocks noGrp="1"/>
          </p:cNvSpPr>
          <p:nvPr>
            <p:ph idx="14" hasCustomPrompt="1"/>
            <p:custDataLst>
              <p:tags r:id="rId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6"/>
          <p:cNvSpPr>
            <a:spLocks noGrp="1"/>
          </p:cNvSpPr>
          <p:nvPr>
            <p:ph idx="15" hasCustomPrompt="1"/>
            <p:custDataLst>
              <p:tags r:id="rId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7"/>
          <p:cNvSpPr>
            <a:spLocks noGrp="1"/>
          </p:cNvSpPr>
          <p:nvPr>
            <p:ph idx="16" hasCustomPrompt="1"/>
            <p:custDataLst>
              <p:tags r:id="rId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8"/>
          <p:cNvSpPr>
            <a:spLocks noGrp="1"/>
          </p:cNvSpPr>
          <p:nvPr>
            <p:ph idx="17" hasCustomPrompt="1"/>
            <p:custDataLst>
              <p:tags r:id="rId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9"/>
          <p:cNvSpPr>
            <a:spLocks noGrp="1"/>
          </p:cNvSpPr>
          <p:nvPr>
            <p:ph idx="18" hasCustomPrompt="1"/>
            <p:custDataLst>
              <p:tags r:id="rId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10"/>
          <p:cNvSpPr>
            <a:spLocks noGrp="1"/>
          </p:cNvSpPr>
          <p:nvPr>
            <p:ph idx="19" hasCustomPrompt="1"/>
            <p:custDataLst>
              <p:tags r:id="rId1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11"/>
          <p:cNvSpPr>
            <a:spLocks noGrp="1"/>
          </p:cNvSpPr>
          <p:nvPr>
            <p:ph idx="20" hasCustomPrompt="1"/>
            <p:custDataLst>
              <p:tags r:id="rId11"/>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12"/>
          <p:cNvSpPr>
            <a:spLocks noGrp="1"/>
          </p:cNvSpPr>
          <p:nvPr>
            <p:ph idx="21" hasCustomPrompt="1"/>
            <p:custDataLst>
              <p:tags r:id="rId1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13"/>
          <p:cNvSpPr>
            <a:spLocks noGrp="1"/>
          </p:cNvSpPr>
          <p:nvPr>
            <p:ph idx="22" hasCustomPrompt="1"/>
            <p:custDataLst>
              <p:tags r:id="rId1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14"/>
          <p:cNvSpPr>
            <a:spLocks noGrp="1"/>
          </p:cNvSpPr>
          <p:nvPr>
            <p:ph idx="23" hasCustomPrompt="1"/>
            <p:custDataLst>
              <p:tags r:id="rId1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Content Placeholder 15"/>
          <p:cNvSpPr>
            <a:spLocks noGrp="1"/>
          </p:cNvSpPr>
          <p:nvPr>
            <p:ph idx="24" hasCustomPrompt="1"/>
            <p:custDataLst>
              <p:tags r:id="rId1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16"/>
          <p:cNvSpPr>
            <a:spLocks noGrp="1"/>
          </p:cNvSpPr>
          <p:nvPr>
            <p:ph idx="25" hasCustomPrompt="1"/>
            <p:custDataLst>
              <p:tags r:id="rId1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17"/>
          <p:cNvSpPr>
            <a:spLocks noGrp="1"/>
          </p:cNvSpPr>
          <p:nvPr>
            <p:ph idx="26" hasCustomPrompt="1"/>
            <p:custDataLst>
              <p:tags r:id="rId1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18"/>
          <p:cNvSpPr>
            <a:spLocks noGrp="1"/>
          </p:cNvSpPr>
          <p:nvPr>
            <p:ph idx="27" hasCustomPrompt="1"/>
            <p:custDataLst>
              <p:tags r:id="rId1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19"/>
          <p:cNvSpPr>
            <a:spLocks noGrp="1"/>
          </p:cNvSpPr>
          <p:nvPr>
            <p:ph idx="28" hasCustomPrompt="1"/>
            <p:custDataLst>
              <p:tags r:id="rId1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20"/>
          <p:cNvSpPr>
            <a:spLocks noGrp="1"/>
          </p:cNvSpPr>
          <p:nvPr>
            <p:ph idx="29" hasCustomPrompt="1"/>
            <p:custDataLst>
              <p:tags r:id="rId2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9891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reate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3788438" cy="7559674"/>
          </a:xfrm>
          <a:prstGeom prst="rect">
            <a:avLst/>
          </a:prstGeom>
          <a:solidFill>
            <a:srgbClr val="2B303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549" tIns="44549" rIns="44549" bIns="44549" numCol="1" spcCol="38100" rtlCol="0" anchor="ctr">
            <a:noAutofit/>
          </a:bodyPr>
          <a:lstStyle/>
          <a:p>
            <a:pPr marL="0" marR="0" indent="0" algn="ctr" defTabSz="723964" rtl="0" fontAlgn="auto" latinLnBrk="0" hangingPunct="0">
              <a:lnSpc>
                <a:spcPct val="100000"/>
              </a:lnSpc>
              <a:spcBef>
                <a:spcPts val="0"/>
              </a:spcBef>
              <a:spcAft>
                <a:spcPts val="0"/>
              </a:spcAft>
              <a:buClrTx/>
              <a:buSzTx/>
              <a:buFontTx/>
              <a:buNone/>
              <a:tabLst/>
            </a:pPr>
            <a:endParaRPr kumimoji="0" lang="en-GB" sz="2806"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a:xfrm>
            <a:off x="485775" y="2853232"/>
            <a:ext cx="3021687" cy="2563543"/>
          </a:xfrm>
        </p:spPr>
        <p:txBody>
          <a:bodyPr anchor="ctr">
            <a:noAutofit/>
          </a:bodyPr>
          <a:lstStyle>
            <a:lvl1pPr>
              <a:defRPr sz="3600">
                <a:solidFill>
                  <a:schemeClr val="bg1"/>
                </a:solidFill>
              </a:defRPr>
            </a:lvl1pPr>
          </a:lstStyle>
          <a:p>
            <a:r>
              <a:rPr lang="en-US" dirty="0"/>
              <a:t>Click to edit Master title style</a:t>
            </a:r>
            <a:endParaRPr lang="en-GB" dirty="0"/>
          </a:p>
        </p:txBody>
      </p:sp>
      <p:sp>
        <p:nvSpPr>
          <p:cNvPr id="3" name="Content Placeholder 1"/>
          <p:cNvSpPr>
            <a:spLocks noGrp="1"/>
          </p:cNvSpPr>
          <p:nvPr>
            <p:ph idx="1" hasCustomPrompt="1"/>
            <p:custDataLst>
              <p:tags r:id="rId1"/>
            </p:custDataLst>
          </p:nvPr>
        </p:nvSpPr>
        <p:spPr>
          <a:xfrm>
            <a:off x="4147200" y="1398190"/>
            <a:ext cx="6058800" cy="4903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a:extLst>
              <a:ext uri="{FF2B5EF4-FFF2-40B4-BE49-F238E27FC236}">
                <a16:creationId xmlns:a16="http://schemas.microsoft.com/office/drawing/2014/main" id="{F1416D16-D700-4BA1-8BCE-CB6AA6A4DE74}"/>
              </a:ext>
            </a:extLst>
          </p:cNvPr>
          <p:cNvSpPr>
            <a:spLocks noGrp="1"/>
          </p:cNvSpPr>
          <p:nvPr>
            <p:ph idx="11" hasCustomPrompt="1"/>
            <p:custDataLst>
              <p:tags r:id="rId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3">
            <a:extLst>
              <a:ext uri="{FF2B5EF4-FFF2-40B4-BE49-F238E27FC236}">
                <a16:creationId xmlns:a16="http://schemas.microsoft.com/office/drawing/2014/main" id="{3028AF63-0017-41F6-8ABE-EE91CA500D6B}"/>
              </a:ext>
            </a:extLst>
          </p:cNvPr>
          <p:cNvSpPr>
            <a:spLocks noGrp="1"/>
          </p:cNvSpPr>
          <p:nvPr>
            <p:ph idx="15" hasCustomPrompt="1"/>
            <p:custDataLst>
              <p:tags r:id="rId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4">
            <a:extLst>
              <a:ext uri="{FF2B5EF4-FFF2-40B4-BE49-F238E27FC236}">
                <a16:creationId xmlns:a16="http://schemas.microsoft.com/office/drawing/2014/main" id="{5358C09E-1C55-4C3A-8C5F-4E2893C3E5A8}"/>
              </a:ext>
            </a:extLst>
          </p:cNvPr>
          <p:cNvSpPr>
            <a:spLocks noGrp="1"/>
          </p:cNvSpPr>
          <p:nvPr>
            <p:ph idx="16" hasCustomPrompt="1"/>
            <p:custDataLst>
              <p:tags r:id="rId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5">
            <a:extLst>
              <a:ext uri="{FF2B5EF4-FFF2-40B4-BE49-F238E27FC236}">
                <a16:creationId xmlns:a16="http://schemas.microsoft.com/office/drawing/2014/main" id="{3318D2E8-BAB3-4250-A855-2F61A2E4CF52}"/>
              </a:ext>
            </a:extLst>
          </p:cNvPr>
          <p:cNvSpPr>
            <a:spLocks noGrp="1"/>
          </p:cNvSpPr>
          <p:nvPr>
            <p:ph idx="17" hasCustomPrompt="1"/>
            <p:custDataLst>
              <p:tags r:id="rId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6">
            <a:extLst>
              <a:ext uri="{FF2B5EF4-FFF2-40B4-BE49-F238E27FC236}">
                <a16:creationId xmlns:a16="http://schemas.microsoft.com/office/drawing/2014/main" id="{8370A02C-1863-4359-B528-E51566780B9C}"/>
              </a:ext>
            </a:extLst>
          </p:cNvPr>
          <p:cNvSpPr>
            <a:spLocks noGrp="1"/>
          </p:cNvSpPr>
          <p:nvPr>
            <p:ph idx="18" hasCustomPrompt="1"/>
            <p:custDataLst>
              <p:tags r:id="rId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7">
            <a:extLst>
              <a:ext uri="{FF2B5EF4-FFF2-40B4-BE49-F238E27FC236}">
                <a16:creationId xmlns:a16="http://schemas.microsoft.com/office/drawing/2014/main" id="{AFB49050-B13D-42DA-8F61-09B325434A63}"/>
              </a:ext>
            </a:extLst>
          </p:cNvPr>
          <p:cNvSpPr>
            <a:spLocks noGrp="1"/>
          </p:cNvSpPr>
          <p:nvPr>
            <p:ph idx="19" hasCustomPrompt="1"/>
            <p:custDataLst>
              <p:tags r:id="rId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8">
            <a:extLst>
              <a:ext uri="{FF2B5EF4-FFF2-40B4-BE49-F238E27FC236}">
                <a16:creationId xmlns:a16="http://schemas.microsoft.com/office/drawing/2014/main" id="{24135EF4-8431-452E-8845-60EE2C56CF93}"/>
              </a:ext>
            </a:extLst>
          </p:cNvPr>
          <p:cNvSpPr>
            <a:spLocks noGrp="1"/>
          </p:cNvSpPr>
          <p:nvPr>
            <p:ph idx="20" hasCustomPrompt="1"/>
            <p:custDataLst>
              <p:tags r:id="rId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9">
            <a:extLst>
              <a:ext uri="{FF2B5EF4-FFF2-40B4-BE49-F238E27FC236}">
                <a16:creationId xmlns:a16="http://schemas.microsoft.com/office/drawing/2014/main" id="{10E4EDEF-59C0-429C-8443-91E5544ACF55}"/>
              </a:ext>
            </a:extLst>
          </p:cNvPr>
          <p:cNvSpPr>
            <a:spLocks noGrp="1"/>
          </p:cNvSpPr>
          <p:nvPr>
            <p:ph idx="21" hasCustomPrompt="1"/>
            <p:custDataLst>
              <p:tags r:id="rId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10">
            <a:extLst>
              <a:ext uri="{FF2B5EF4-FFF2-40B4-BE49-F238E27FC236}">
                <a16:creationId xmlns:a16="http://schemas.microsoft.com/office/drawing/2014/main" id="{2F3C2F1E-D236-453C-99DC-E814C7209A47}"/>
              </a:ext>
            </a:extLst>
          </p:cNvPr>
          <p:cNvSpPr>
            <a:spLocks noGrp="1"/>
          </p:cNvSpPr>
          <p:nvPr>
            <p:ph idx="22" hasCustomPrompt="1"/>
            <p:custDataLst>
              <p:tags r:id="rId1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11">
            <a:extLst>
              <a:ext uri="{FF2B5EF4-FFF2-40B4-BE49-F238E27FC236}">
                <a16:creationId xmlns:a16="http://schemas.microsoft.com/office/drawing/2014/main" id="{A3D64FDB-CB1E-468F-8C88-F29D9BD863A6}"/>
              </a:ext>
            </a:extLst>
          </p:cNvPr>
          <p:cNvSpPr>
            <a:spLocks noGrp="1"/>
          </p:cNvSpPr>
          <p:nvPr>
            <p:ph idx="23" hasCustomPrompt="1"/>
            <p:custDataLst>
              <p:tags r:id="rId11"/>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Content Placeholder 12">
            <a:extLst>
              <a:ext uri="{FF2B5EF4-FFF2-40B4-BE49-F238E27FC236}">
                <a16:creationId xmlns:a16="http://schemas.microsoft.com/office/drawing/2014/main" id="{046A5EBB-84C4-4F00-BEC2-A0142724C74E}"/>
              </a:ext>
            </a:extLst>
          </p:cNvPr>
          <p:cNvSpPr>
            <a:spLocks noGrp="1"/>
          </p:cNvSpPr>
          <p:nvPr>
            <p:ph idx="24" hasCustomPrompt="1"/>
            <p:custDataLst>
              <p:tags r:id="rId1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13">
            <a:extLst>
              <a:ext uri="{FF2B5EF4-FFF2-40B4-BE49-F238E27FC236}">
                <a16:creationId xmlns:a16="http://schemas.microsoft.com/office/drawing/2014/main" id="{8975944A-A0E1-48D6-AB9B-B29052C3D75A}"/>
              </a:ext>
            </a:extLst>
          </p:cNvPr>
          <p:cNvSpPr>
            <a:spLocks noGrp="1"/>
          </p:cNvSpPr>
          <p:nvPr>
            <p:ph idx="25" hasCustomPrompt="1"/>
            <p:custDataLst>
              <p:tags r:id="rId1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14">
            <a:extLst>
              <a:ext uri="{FF2B5EF4-FFF2-40B4-BE49-F238E27FC236}">
                <a16:creationId xmlns:a16="http://schemas.microsoft.com/office/drawing/2014/main" id="{8899A54A-4FC1-42A3-8F66-F8A2BA119E7E}"/>
              </a:ext>
            </a:extLst>
          </p:cNvPr>
          <p:cNvSpPr>
            <a:spLocks noGrp="1"/>
          </p:cNvSpPr>
          <p:nvPr>
            <p:ph idx="26" hasCustomPrompt="1"/>
            <p:custDataLst>
              <p:tags r:id="rId1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15">
            <a:extLst>
              <a:ext uri="{FF2B5EF4-FFF2-40B4-BE49-F238E27FC236}">
                <a16:creationId xmlns:a16="http://schemas.microsoft.com/office/drawing/2014/main" id="{6FC0DDFC-237F-4E01-B480-7158656787EF}"/>
              </a:ext>
            </a:extLst>
          </p:cNvPr>
          <p:cNvSpPr>
            <a:spLocks noGrp="1"/>
          </p:cNvSpPr>
          <p:nvPr>
            <p:ph idx="27" hasCustomPrompt="1"/>
            <p:custDataLst>
              <p:tags r:id="rId1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16">
            <a:extLst>
              <a:ext uri="{FF2B5EF4-FFF2-40B4-BE49-F238E27FC236}">
                <a16:creationId xmlns:a16="http://schemas.microsoft.com/office/drawing/2014/main" id="{7CD422D6-B6EF-4F37-9978-53BEDD5855DC}"/>
              </a:ext>
            </a:extLst>
          </p:cNvPr>
          <p:cNvSpPr>
            <a:spLocks noGrp="1"/>
          </p:cNvSpPr>
          <p:nvPr>
            <p:ph idx="28" hasCustomPrompt="1"/>
            <p:custDataLst>
              <p:tags r:id="rId1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17">
            <a:extLst>
              <a:ext uri="{FF2B5EF4-FFF2-40B4-BE49-F238E27FC236}">
                <a16:creationId xmlns:a16="http://schemas.microsoft.com/office/drawing/2014/main" id="{D41AEE01-1BAB-4D92-A3AB-C555064EC116}"/>
              </a:ext>
            </a:extLst>
          </p:cNvPr>
          <p:cNvSpPr>
            <a:spLocks noGrp="1"/>
          </p:cNvSpPr>
          <p:nvPr>
            <p:ph idx="29" hasCustomPrompt="1"/>
            <p:custDataLst>
              <p:tags r:id="rId1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18">
            <a:extLst>
              <a:ext uri="{FF2B5EF4-FFF2-40B4-BE49-F238E27FC236}">
                <a16:creationId xmlns:a16="http://schemas.microsoft.com/office/drawing/2014/main" id="{3F768B69-E3EF-4851-84DA-11A82D0256C9}"/>
              </a:ext>
            </a:extLst>
          </p:cNvPr>
          <p:cNvSpPr>
            <a:spLocks noGrp="1"/>
          </p:cNvSpPr>
          <p:nvPr>
            <p:ph idx="30" hasCustomPrompt="1"/>
            <p:custDataLst>
              <p:tags r:id="rId1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Content Placeholder 19">
            <a:extLst>
              <a:ext uri="{FF2B5EF4-FFF2-40B4-BE49-F238E27FC236}">
                <a16:creationId xmlns:a16="http://schemas.microsoft.com/office/drawing/2014/main" id="{6DD8FD52-7699-437E-83E1-879FAB5D0596}"/>
              </a:ext>
            </a:extLst>
          </p:cNvPr>
          <p:cNvSpPr>
            <a:spLocks noGrp="1"/>
          </p:cNvSpPr>
          <p:nvPr>
            <p:ph idx="31" hasCustomPrompt="1"/>
            <p:custDataLst>
              <p:tags r:id="rId1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Content Placeholder 20">
            <a:extLst>
              <a:ext uri="{FF2B5EF4-FFF2-40B4-BE49-F238E27FC236}">
                <a16:creationId xmlns:a16="http://schemas.microsoft.com/office/drawing/2014/main" id="{A648D562-85D9-4A39-859C-A57FFC244C65}"/>
              </a:ext>
            </a:extLst>
          </p:cNvPr>
          <p:cNvSpPr>
            <a:spLocks noGrp="1"/>
          </p:cNvSpPr>
          <p:nvPr>
            <p:ph idx="32" hasCustomPrompt="1"/>
            <p:custDataLst>
              <p:tags r:id="rId2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Slide Number Placeholder 3">
            <a:extLst>
              <a:ext uri="{FF2B5EF4-FFF2-40B4-BE49-F238E27FC236}">
                <a16:creationId xmlns:a16="http://schemas.microsoft.com/office/drawing/2014/main" id="{9E1DC1F2-B691-4961-8000-222C91FA71C4}"/>
              </a:ext>
            </a:extLst>
          </p:cNvPr>
          <p:cNvSpPr>
            <a:spLocks noGrp="1"/>
          </p:cNvSpPr>
          <p:nvPr>
            <p:ph type="sldNum" sz="quarter" idx="33"/>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353567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reate Layou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3788438" cy="75596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549" tIns="44549" rIns="44549" bIns="44549" numCol="1" spcCol="38100" rtlCol="0" anchor="ctr">
            <a:noAutofit/>
          </a:bodyPr>
          <a:lstStyle/>
          <a:p>
            <a:pPr marL="0" marR="0" indent="0" algn="ctr" defTabSz="723964" rtl="0" fontAlgn="auto" latinLnBrk="0" hangingPunct="0">
              <a:lnSpc>
                <a:spcPct val="100000"/>
              </a:lnSpc>
              <a:spcBef>
                <a:spcPts val="0"/>
              </a:spcBef>
              <a:spcAft>
                <a:spcPts val="0"/>
              </a:spcAft>
              <a:buClrTx/>
              <a:buSzTx/>
              <a:buFontTx/>
              <a:buNone/>
              <a:tabLst/>
            </a:pPr>
            <a:endParaRPr kumimoji="0" lang="en-GB" sz="2806"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bwMode="gray">
          <a:xfrm>
            <a:off x="485775" y="2853232"/>
            <a:ext cx="3021687" cy="2563543"/>
          </a:xfrm>
        </p:spPr>
        <p:txBody>
          <a:bodyPr anchor="ctr">
            <a:noAutofit/>
          </a:bodyPr>
          <a:lstStyle>
            <a:lvl1pPr>
              <a:defRPr sz="3600">
                <a:solidFill>
                  <a:schemeClr val="accent1"/>
                </a:solidFill>
              </a:defRPr>
            </a:lvl1pPr>
          </a:lstStyle>
          <a:p>
            <a:r>
              <a:rPr lang="en-US"/>
              <a:t>Click to edit Master title style</a:t>
            </a:r>
            <a:endParaRPr lang="en-GB" dirty="0"/>
          </a:p>
        </p:txBody>
      </p:sp>
      <p:sp>
        <p:nvSpPr>
          <p:cNvPr id="3" name="Content Placeholder 1"/>
          <p:cNvSpPr>
            <a:spLocks noGrp="1"/>
          </p:cNvSpPr>
          <p:nvPr>
            <p:ph idx="1" hasCustomPrompt="1"/>
            <p:custDataLst>
              <p:tags r:id="rId1"/>
            </p:custDataLst>
          </p:nvPr>
        </p:nvSpPr>
        <p:spPr>
          <a:xfrm>
            <a:off x="4147200" y="1396853"/>
            <a:ext cx="6058800" cy="4903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a:extLst>
              <a:ext uri="{FF2B5EF4-FFF2-40B4-BE49-F238E27FC236}">
                <a16:creationId xmlns:a16="http://schemas.microsoft.com/office/drawing/2014/main" id="{668C020A-1D9E-4C64-9548-F8162403FB7C}"/>
              </a:ext>
            </a:extLst>
          </p:cNvPr>
          <p:cNvSpPr>
            <a:spLocks noGrp="1"/>
          </p:cNvSpPr>
          <p:nvPr>
            <p:ph idx="11" hasCustomPrompt="1"/>
            <p:custDataLst>
              <p:tags r:id="rId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3">
            <a:extLst>
              <a:ext uri="{FF2B5EF4-FFF2-40B4-BE49-F238E27FC236}">
                <a16:creationId xmlns:a16="http://schemas.microsoft.com/office/drawing/2014/main" id="{FCE1854D-4C2A-4AA0-BA51-F830AF3B7A13}"/>
              </a:ext>
            </a:extLst>
          </p:cNvPr>
          <p:cNvSpPr>
            <a:spLocks noGrp="1"/>
          </p:cNvSpPr>
          <p:nvPr>
            <p:ph idx="15" hasCustomPrompt="1"/>
            <p:custDataLst>
              <p:tags r:id="rId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4">
            <a:extLst>
              <a:ext uri="{FF2B5EF4-FFF2-40B4-BE49-F238E27FC236}">
                <a16:creationId xmlns:a16="http://schemas.microsoft.com/office/drawing/2014/main" id="{261AB6A6-49C4-4834-8D21-8900594AB7F8}"/>
              </a:ext>
            </a:extLst>
          </p:cNvPr>
          <p:cNvSpPr>
            <a:spLocks noGrp="1"/>
          </p:cNvSpPr>
          <p:nvPr>
            <p:ph idx="16" hasCustomPrompt="1"/>
            <p:custDataLst>
              <p:tags r:id="rId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5">
            <a:extLst>
              <a:ext uri="{FF2B5EF4-FFF2-40B4-BE49-F238E27FC236}">
                <a16:creationId xmlns:a16="http://schemas.microsoft.com/office/drawing/2014/main" id="{1AC9096C-4655-470F-88CD-A0527B375E0F}"/>
              </a:ext>
            </a:extLst>
          </p:cNvPr>
          <p:cNvSpPr>
            <a:spLocks noGrp="1"/>
          </p:cNvSpPr>
          <p:nvPr>
            <p:ph idx="17" hasCustomPrompt="1"/>
            <p:custDataLst>
              <p:tags r:id="rId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6">
            <a:extLst>
              <a:ext uri="{FF2B5EF4-FFF2-40B4-BE49-F238E27FC236}">
                <a16:creationId xmlns:a16="http://schemas.microsoft.com/office/drawing/2014/main" id="{B6467BB2-662B-46DF-96C9-A9592BBFE20C}"/>
              </a:ext>
            </a:extLst>
          </p:cNvPr>
          <p:cNvSpPr>
            <a:spLocks noGrp="1"/>
          </p:cNvSpPr>
          <p:nvPr>
            <p:ph idx="18" hasCustomPrompt="1"/>
            <p:custDataLst>
              <p:tags r:id="rId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7">
            <a:extLst>
              <a:ext uri="{FF2B5EF4-FFF2-40B4-BE49-F238E27FC236}">
                <a16:creationId xmlns:a16="http://schemas.microsoft.com/office/drawing/2014/main" id="{B55A0CE4-0318-4E49-BBB7-E002FC86971D}"/>
              </a:ext>
            </a:extLst>
          </p:cNvPr>
          <p:cNvSpPr>
            <a:spLocks noGrp="1"/>
          </p:cNvSpPr>
          <p:nvPr>
            <p:ph idx="19" hasCustomPrompt="1"/>
            <p:custDataLst>
              <p:tags r:id="rId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8">
            <a:extLst>
              <a:ext uri="{FF2B5EF4-FFF2-40B4-BE49-F238E27FC236}">
                <a16:creationId xmlns:a16="http://schemas.microsoft.com/office/drawing/2014/main" id="{F0320F89-20EE-462C-AAE1-BDD954DD6A18}"/>
              </a:ext>
            </a:extLst>
          </p:cNvPr>
          <p:cNvSpPr>
            <a:spLocks noGrp="1"/>
          </p:cNvSpPr>
          <p:nvPr>
            <p:ph idx="20" hasCustomPrompt="1"/>
            <p:custDataLst>
              <p:tags r:id="rId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9">
            <a:extLst>
              <a:ext uri="{FF2B5EF4-FFF2-40B4-BE49-F238E27FC236}">
                <a16:creationId xmlns:a16="http://schemas.microsoft.com/office/drawing/2014/main" id="{B4B6C1A3-1EEF-4591-829D-7B6AB11D31D6}"/>
              </a:ext>
            </a:extLst>
          </p:cNvPr>
          <p:cNvSpPr>
            <a:spLocks noGrp="1"/>
          </p:cNvSpPr>
          <p:nvPr>
            <p:ph idx="21" hasCustomPrompt="1"/>
            <p:custDataLst>
              <p:tags r:id="rId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Content Placeholder 10">
            <a:extLst>
              <a:ext uri="{FF2B5EF4-FFF2-40B4-BE49-F238E27FC236}">
                <a16:creationId xmlns:a16="http://schemas.microsoft.com/office/drawing/2014/main" id="{279D7DB3-1A5E-4B01-AD94-09DCAAC9E5E3}"/>
              </a:ext>
            </a:extLst>
          </p:cNvPr>
          <p:cNvSpPr>
            <a:spLocks noGrp="1"/>
          </p:cNvSpPr>
          <p:nvPr>
            <p:ph idx="22" hasCustomPrompt="1"/>
            <p:custDataLst>
              <p:tags r:id="rId1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11">
            <a:extLst>
              <a:ext uri="{FF2B5EF4-FFF2-40B4-BE49-F238E27FC236}">
                <a16:creationId xmlns:a16="http://schemas.microsoft.com/office/drawing/2014/main" id="{5BD0F2AA-9822-4BDD-82B2-5DE7A7DB8071}"/>
              </a:ext>
            </a:extLst>
          </p:cNvPr>
          <p:cNvSpPr>
            <a:spLocks noGrp="1"/>
          </p:cNvSpPr>
          <p:nvPr>
            <p:ph idx="23" hasCustomPrompt="1"/>
            <p:custDataLst>
              <p:tags r:id="rId11"/>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Content Placeholder 12">
            <a:extLst>
              <a:ext uri="{FF2B5EF4-FFF2-40B4-BE49-F238E27FC236}">
                <a16:creationId xmlns:a16="http://schemas.microsoft.com/office/drawing/2014/main" id="{4204429D-90AD-4044-9070-6A9AEE2A5A00}"/>
              </a:ext>
            </a:extLst>
          </p:cNvPr>
          <p:cNvSpPr>
            <a:spLocks noGrp="1"/>
          </p:cNvSpPr>
          <p:nvPr>
            <p:ph idx="24" hasCustomPrompt="1"/>
            <p:custDataLst>
              <p:tags r:id="rId12"/>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13">
            <a:extLst>
              <a:ext uri="{FF2B5EF4-FFF2-40B4-BE49-F238E27FC236}">
                <a16:creationId xmlns:a16="http://schemas.microsoft.com/office/drawing/2014/main" id="{DE3AA757-40A2-4D95-B312-50D36C6B9FC3}"/>
              </a:ext>
            </a:extLst>
          </p:cNvPr>
          <p:cNvSpPr>
            <a:spLocks noGrp="1"/>
          </p:cNvSpPr>
          <p:nvPr>
            <p:ph idx="25" hasCustomPrompt="1"/>
            <p:custDataLst>
              <p:tags r:id="rId13"/>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14">
            <a:extLst>
              <a:ext uri="{FF2B5EF4-FFF2-40B4-BE49-F238E27FC236}">
                <a16:creationId xmlns:a16="http://schemas.microsoft.com/office/drawing/2014/main" id="{7041943C-B7F4-466C-9267-9B83706D4ADE}"/>
              </a:ext>
            </a:extLst>
          </p:cNvPr>
          <p:cNvSpPr>
            <a:spLocks noGrp="1"/>
          </p:cNvSpPr>
          <p:nvPr>
            <p:ph idx="26" hasCustomPrompt="1"/>
            <p:custDataLst>
              <p:tags r:id="rId14"/>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15">
            <a:extLst>
              <a:ext uri="{FF2B5EF4-FFF2-40B4-BE49-F238E27FC236}">
                <a16:creationId xmlns:a16="http://schemas.microsoft.com/office/drawing/2014/main" id="{CD3CADE7-AA15-4DE1-9F77-D7292222DE59}"/>
              </a:ext>
            </a:extLst>
          </p:cNvPr>
          <p:cNvSpPr>
            <a:spLocks noGrp="1"/>
          </p:cNvSpPr>
          <p:nvPr>
            <p:ph idx="27" hasCustomPrompt="1"/>
            <p:custDataLst>
              <p:tags r:id="rId15"/>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16">
            <a:extLst>
              <a:ext uri="{FF2B5EF4-FFF2-40B4-BE49-F238E27FC236}">
                <a16:creationId xmlns:a16="http://schemas.microsoft.com/office/drawing/2014/main" id="{DC70D1F0-EF99-454D-962F-D54F2DCB0953}"/>
              </a:ext>
            </a:extLst>
          </p:cNvPr>
          <p:cNvSpPr>
            <a:spLocks noGrp="1"/>
          </p:cNvSpPr>
          <p:nvPr>
            <p:ph idx="28" hasCustomPrompt="1"/>
            <p:custDataLst>
              <p:tags r:id="rId16"/>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17">
            <a:extLst>
              <a:ext uri="{FF2B5EF4-FFF2-40B4-BE49-F238E27FC236}">
                <a16:creationId xmlns:a16="http://schemas.microsoft.com/office/drawing/2014/main" id="{98327512-E184-4EF3-A57C-4827D5902C2D}"/>
              </a:ext>
            </a:extLst>
          </p:cNvPr>
          <p:cNvSpPr>
            <a:spLocks noGrp="1"/>
          </p:cNvSpPr>
          <p:nvPr>
            <p:ph idx="29" hasCustomPrompt="1"/>
            <p:custDataLst>
              <p:tags r:id="rId17"/>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18">
            <a:extLst>
              <a:ext uri="{FF2B5EF4-FFF2-40B4-BE49-F238E27FC236}">
                <a16:creationId xmlns:a16="http://schemas.microsoft.com/office/drawing/2014/main" id="{0C2A1F79-DBA5-4A30-B795-D37E6FB2A227}"/>
              </a:ext>
            </a:extLst>
          </p:cNvPr>
          <p:cNvSpPr>
            <a:spLocks noGrp="1"/>
          </p:cNvSpPr>
          <p:nvPr>
            <p:ph idx="30" hasCustomPrompt="1"/>
            <p:custDataLst>
              <p:tags r:id="rId18"/>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Content Placeholder 19">
            <a:extLst>
              <a:ext uri="{FF2B5EF4-FFF2-40B4-BE49-F238E27FC236}">
                <a16:creationId xmlns:a16="http://schemas.microsoft.com/office/drawing/2014/main" id="{A2A72C70-A03A-44DC-A186-EEBE095CEE3A}"/>
              </a:ext>
            </a:extLst>
          </p:cNvPr>
          <p:cNvSpPr>
            <a:spLocks noGrp="1"/>
          </p:cNvSpPr>
          <p:nvPr>
            <p:ph idx="31" hasCustomPrompt="1"/>
            <p:custDataLst>
              <p:tags r:id="rId19"/>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Content Placeholder 20">
            <a:extLst>
              <a:ext uri="{FF2B5EF4-FFF2-40B4-BE49-F238E27FC236}">
                <a16:creationId xmlns:a16="http://schemas.microsoft.com/office/drawing/2014/main" id="{463867A8-A242-416B-9375-F08B50D0AC2F}"/>
              </a:ext>
            </a:extLst>
          </p:cNvPr>
          <p:cNvSpPr>
            <a:spLocks noGrp="1"/>
          </p:cNvSpPr>
          <p:nvPr>
            <p:ph idx="32" hasCustomPrompt="1"/>
            <p:custDataLst>
              <p:tags r:id="rId20"/>
            </p:custDataLst>
          </p:nvPr>
        </p:nvSpPr>
        <p:spPr>
          <a:xfrm>
            <a:off x="10850210" y="1670598"/>
            <a:ext cx="420938" cy="3968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Slide Number Placeholder 3">
            <a:extLst>
              <a:ext uri="{FF2B5EF4-FFF2-40B4-BE49-F238E27FC236}">
                <a16:creationId xmlns:a16="http://schemas.microsoft.com/office/drawing/2014/main" id="{58AA6AFA-677E-4A79-A528-80FAB4463E99}"/>
              </a:ext>
            </a:extLst>
          </p:cNvPr>
          <p:cNvSpPr>
            <a:spLocks noGrp="1"/>
          </p:cNvSpPr>
          <p:nvPr>
            <p:ph type="sldNum" sz="quarter" idx="33"/>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11061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01B2AA-D7D6-4E20-8A15-1E61D236C998}"/>
              </a:ext>
            </a:extLst>
          </p:cNvPr>
          <p:cNvSpPr>
            <a:spLocks noGrp="1"/>
          </p:cNvSpPr>
          <p:nvPr>
            <p:ph type="pic" sz="quarter" idx="11"/>
          </p:nvPr>
        </p:nvSpPr>
        <p:spPr>
          <a:xfrm>
            <a:off x="-9525" y="621099"/>
            <a:ext cx="10701338" cy="5432400"/>
          </a:xfrm>
        </p:spPr>
        <p:txBody>
          <a:bodyPr tIns="90000"/>
          <a:lstStyle>
            <a:lvl1pPr algn="ctr">
              <a:defRPr/>
            </a:lvl1pPr>
          </a:lstStyle>
          <a:p>
            <a:r>
              <a:rPr lang="en-US"/>
              <a:t>Click icon to add picture</a:t>
            </a:r>
          </a:p>
        </p:txBody>
      </p:sp>
      <p:sp>
        <p:nvSpPr>
          <p:cNvPr id="21" name="ThirdLogo" hidden="1">
            <a:extLst>
              <a:ext uri="{FF2B5EF4-FFF2-40B4-BE49-F238E27FC236}">
                <a16:creationId xmlns:a16="http://schemas.microsoft.com/office/drawing/2014/main" id="{586A42F0-B830-4D60-90EF-D77E70EFF9AF}"/>
              </a:ext>
            </a:extLst>
          </p:cNvPr>
          <p:cNvSpPr/>
          <p:nvPr/>
        </p:nvSpPr>
        <p:spPr bwMode="gray">
          <a:xfrm>
            <a:off x="0" y="621099"/>
            <a:ext cx="10692000" cy="5431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9376" tIns="79376" rIns="79376" bIns="79376" rtlCol="0" anchor="ctr">
            <a:noAutofit/>
          </a:bodyPr>
          <a:lstStyle/>
          <a:p>
            <a:pPr algn="ctr"/>
            <a:endParaRPr lang="en-GB" sz="900" dirty="0">
              <a:solidFill>
                <a:srgbClr val="000000"/>
              </a:solidFill>
            </a:endParaRPr>
          </a:p>
        </p:txBody>
      </p:sp>
      <p:sp>
        <p:nvSpPr>
          <p:cNvPr id="2" name="Title 1">
            <a:extLst>
              <a:ext uri="{FF2B5EF4-FFF2-40B4-BE49-F238E27FC236}">
                <a16:creationId xmlns:a16="http://schemas.microsoft.com/office/drawing/2014/main" id="{1DD7C43D-447B-43BA-BB72-11C5743DE248}"/>
              </a:ext>
            </a:extLst>
          </p:cNvPr>
          <p:cNvSpPr>
            <a:spLocks noGrp="1"/>
          </p:cNvSpPr>
          <p:nvPr>
            <p:ph type="title"/>
          </p:nvPr>
        </p:nvSpPr>
        <p:spPr>
          <a:xfrm>
            <a:off x="1285877" y="2943225"/>
            <a:ext cx="4926238" cy="997196"/>
          </a:xfrm>
        </p:spPr>
        <p:txBody>
          <a:bodyPr anchor="t" anchorCtr="0"/>
          <a:lstStyle>
            <a:lvl1pPr>
              <a:lnSpc>
                <a:spcPct val="90000"/>
              </a:lnSpc>
              <a:defRPr sz="3600">
                <a:solidFill>
                  <a:schemeClr val="accent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0C12F67-70A0-4839-A7E0-A387868632FD}"/>
              </a:ext>
            </a:extLst>
          </p:cNvPr>
          <p:cNvSpPr>
            <a:spLocks noGrp="1"/>
          </p:cNvSpPr>
          <p:nvPr>
            <p:ph type="body" idx="1"/>
          </p:nvPr>
        </p:nvSpPr>
        <p:spPr>
          <a:xfrm>
            <a:off x="1285877" y="4038622"/>
            <a:ext cx="4926238" cy="281103"/>
          </a:xfrm>
        </p:spPr>
        <p:txBody>
          <a:bodyPr>
            <a:spAutoFit/>
          </a:bodyPr>
          <a:lstStyle>
            <a:lvl1pPr marL="0" indent="0">
              <a:lnSpc>
                <a:spcPct val="100000"/>
              </a:lnSpc>
              <a:spcBef>
                <a:spcPts val="0"/>
              </a:spcBef>
              <a:spcAft>
                <a:spcPts val="0"/>
              </a:spcAft>
              <a:buNone/>
              <a:defRPr sz="1800" cap="none" baseline="0">
                <a:solidFill>
                  <a:schemeClr val="accent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Edit Master text styles</a:t>
            </a:r>
          </a:p>
        </p:txBody>
      </p:sp>
      <p:sp>
        <p:nvSpPr>
          <p:cNvPr id="15" name="Draft">
            <a:extLst>
              <a:ext uri="{FF2B5EF4-FFF2-40B4-BE49-F238E27FC236}">
                <a16:creationId xmlns:a16="http://schemas.microsoft.com/office/drawing/2014/main" id="{E6B81BF6-D386-424E-9EF0-92CA65A591C1}"/>
              </a:ext>
            </a:extLst>
          </p:cNvPr>
          <p:cNvSpPr txBox="1"/>
          <p:nvPr/>
        </p:nvSpPr>
        <p:spPr>
          <a:xfrm>
            <a:off x="9640178" y="250793"/>
            <a:ext cx="565860" cy="200055"/>
          </a:xfrm>
          <a:prstGeom prst="rect">
            <a:avLst/>
          </a:prstGeom>
          <a:noFill/>
        </p:spPr>
        <p:txBody>
          <a:bodyPr wrap="none" lIns="0" tIns="0" rIns="0" bIns="0" rtlCol="0">
            <a:spAutoFit/>
          </a:bodyPr>
          <a:lstStyle/>
          <a:p>
            <a:pPr algn="r"/>
            <a:r>
              <a:rPr lang="en-GB" sz="1300" b="1" dirty="0">
                <a:solidFill>
                  <a:schemeClr val="tx2"/>
                </a:solidFill>
                <a:latin typeface="+mn-lt"/>
                <a:cs typeface="Arial" pitchFamily="34" charset="0"/>
              </a:rPr>
              <a:t>DRAFT</a:t>
            </a:r>
          </a:p>
        </p:txBody>
      </p:sp>
      <p:sp>
        <p:nvSpPr>
          <p:cNvPr id="16" name="Filename" hidden="1">
            <a:extLst>
              <a:ext uri="{FF2B5EF4-FFF2-40B4-BE49-F238E27FC236}">
                <a16:creationId xmlns:a16="http://schemas.microsoft.com/office/drawing/2014/main" id="{E4A9DE4C-B0AB-4A01-8830-E2F94E37C56E}"/>
              </a:ext>
            </a:extLst>
          </p:cNvPr>
          <p:cNvSpPr txBox="1"/>
          <p:nvPr/>
        </p:nvSpPr>
        <p:spPr>
          <a:xfrm>
            <a:off x="485738" y="7230656"/>
            <a:ext cx="9720262" cy="107722"/>
          </a:xfrm>
          <a:prstGeom prst="rect">
            <a:avLst/>
          </a:prstGeom>
          <a:noFill/>
        </p:spPr>
        <p:txBody>
          <a:bodyPr wrap="square" lIns="0" tIns="0" rIns="0" bIns="0" rtlCol="0" anchor="t" anchorCtr="0">
            <a:noAutofit/>
          </a:bodyPr>
          <a:lstStyle/>
          <a:p>
            <a:pPr algn="r"/>
            <a:r>
              <a:rPr lang="en-GB" sz="600" noProof="1">
                <a:solidFill>
                  <a:schemeClr val="tx1"/>
                </a:solidFill>
                <a:latin typeface="+mn-lt"/>
                <a:cs typeface="Arial" pitchFamily="34" charset="0"/>
              </a:rPr>
              <a:t>\\mhfilsvr07\lc$\LC Corporate Finance\Engaged Clients\CFTS\Project Phoenix\E. Reports\Project Phoenix_Draft FDD Report_3_4_19.pptx</a:t>
            </a:r>
          </a:p>
        </p:txBody>
      </p:sp>
      <p:sp>
        <p:nvSpPr>
          <p:cNvPr id="11" name="Echo">
            <a:extLst>
              <a:ext uri="{FF2B5EF4-FFF2-40B4-BE49-F238E27FC236}">
                <a16:creationId xmlns:a16="http://schemas.microsoft.com/office/drawing/2014/main" id="{5F200860-E313-4E12-821A-B3EB006D8918}"/>
              </a:ext>
            </a:extLst>
          </p:cNvPr>
          <p:cNvSpPr>
            <a:spLocks noChangeAspect="1"/>
          </p:cNvSpPr>
          <p:nvPr/>
        </p:nvSpPr>
        <p:spPr bwMode="auto">
          <a:xfrm>
            <a:off x="466954" y="1724440"/>
            <a:ext cx="1676261" cy="3464038"/>
          </a:xfrm>
          <a:custGeom>
            <a:avLst/>
            <a:gdLst>
              <a:gd name="T0" fmla="*/ 609 w 939"/>
              <a:gd name="T1" fmla="*/ 1750 h 1788"/>
              <a:gd name="T2" fmla="*/ 235 w 939"/>
              <a:gd name="T3" fmla="*/ 1374 h 1788"/>
              <a:gd name="T4" fmla="*/ 40 w 939"/>
              <a:gd name="T5" fmla="*/ 782 h 1788"/>
              <a:gd name="T6" fmla="*/ 939 w 939"/>
              <a:gd name="T7" fmla="*/ 36 h 1788"/>
              <a:gd name="T8" fmla="*/ 938 w 939"/>
              <a:gd name="T9" fmla="*/ 0 h 1788"/>
              <a:gd name="T10" fmla="*/ 0 w 939"/>
              <a:gd name="T11" fmla="*/ 778 h 1788"/>
              <a:gd name="T12" fmla="*/ 204 w 939"/>
              <a:gd name="T13" fmla="*/ 1396 h 1788"/>
              <a:gd name="T14" fmla="*/ 590 w 939"/>
              <a:gd name="T15" fmla="*/ 1788 h 1788"/>
              <a:gd name="T16" fmla="*/ 609 w 939"/>
              <a:gd name="T17" fmla="*/ 175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1788">
                <a:moveTo>
                  <a:pt x="609" y="1750"/>
                </a:moveTo>
                <a:cubicBezTo>
                  <a:pt x="523" y="1700"/>
                  <a:pt x="392" y="1582"/>
                  <a:pt x="235" y="1374"/>
                </a:cubicBezTo>
                <a:cubicBezTo>
                  <a:pt x="114" y="1214"/>
                  <a:pt x="40" y="989"/>
                  <a:pt x="40" y="782"/>
                </a:cubicBezTo>
                <a:cubicBezTo>
                  <a:pt x="40" y="300"/>
                  <a:pt x="504" y="59"/>
                  <a:pt x="939" y="36"/>
                </a:cubicBezTo>
                <a:cubicBezTo>
                  <a:pt x="938" y="0"/>
                  <a:pt x="938" y="0"/>
                  <a:pt x="938" y="0"/>
                </a:cubicBezTo>
                <a:cubicBezTo>
                  <a:pt x="484" y="24"/>
                  <a:pt x="0" y="275"/>
                  <a:pt x="0" y="778"/>
                </a:cubicBezTo>
                <a:cubicBezTo>
                  <a:pt x="0" y="994"/>
                  <a:pt x="77" y="1229"/>
                  <a:pt x="204" y="1396"/>
                </a:cubicBezTo>
                <a:cubicBezTo>
                  <a:pt x="368" y="1612"/>
                  <a:pt x="499" y="1722"/>
                  <a:pt x="590" y="1788"/>
                </a:cubicBezTo>
                <a:lnTo>
                  <a:pt x="609" y="1750"/>
                </a:lnTo>
                <a:close/>
              </a:path>
            </a:pathLst>
          </a:custGeom>
          <a:solidFill>
            <a:schemeClr val="accent1"/>
          </a:solidFill>
          <a:ln>
            <a:noFill/>
          </a:ln>
        </p:spPr>
        <p:txBody>
          <a:bodyPr vert="horz" wrap="square" lIns="91421" tIns="45710" rIns="91421" bIns="45710" numCol="1" anchor="t" anchorCtr="0" compatLnSpc="1">
            <a:prstTxWarp prst="textNoShape">
              <a:avLst/>
            </a:prstTxWarp>
          </a:bodyPr>
          <a:lstStyle/>
          <a:p>
            <a:endParaRPr lang="en-GB" dirty="0"/>
          </a:p>
        </p:txBody>
      </p:sp>
      <p:pic>
        <p:nvPicPr>
          <p:cNvPr id="12" name="Picture 11">
            <a:extLst>
              <a:ext uri="{FF2B5EF4-FFF2-40B4-BE49-F238E27FC236}">
                <a16:creationId xmlns:a16="http://schemas.microsoft.com/office/drawing/2014/main" id="{3DD9CB20-070A-4E34-BC28-1183A7A083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7914731" y="6449856"/>
            <a:ext cx="2420158" cy="687729"/>
          </a:xfrm>
          <a:prstGeom prst="rect">
            <a:avLst/>
          </a:prstGeom>
        </p:spPr>
      </p:pic>
    </p:spTree>
    <p:extLst>
      <p:ext uri="{BB962C8B-B14F-4D97-AF65-F5344CB8AC3E}">
        <p14:creationId xmlns:p14="http://schemas.microsoft.com/office/powerpoint/2010/main" val="317579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Divi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01B2AA-D7D6-4E20-8A15-1E61D236C998}"/>
              </a:ext>
            </a:extLst>
          </p:cNvPr>
          <p:cNvSpPr>
            <a:spLocks noGrp="1"/>
          </p:cNvSpPr>
          <p:nvPr>
            <p:ph type="pic" sz="quarter" idx="11"/>
          </p:nvPr>
        </p:nvSpPr>
        <p:spPr>
          <a:xfrm>
            <a:off x="-9525" y="621099"/>
            <a:ext cx="10701338" cy="5432400"/>
          </a:xfrm>
        </p:spPr>
        <p:txBody>
          <a:bodyPr tIns="90000"/>
          <a:lstStyle>
            <a:lvl1pPr algn="ctr">
              <a:defRPr/>
            </a:lvl1pPr>
          </a:lstStyle>
          <a:p>
            <a:r>
              <a:rPr lang="en-US"/>
              <a:t>Click icon to add picture</a:t>
            </a:r>
          </a:p>
        </p:txBody>
      </p:sp>
      <p:sp>
        <p:nvSpPr>
          <p:cNvPr id="21" name="ThirdLogo" hidden="1">
            <a:extLst>
              <a:ext uri="{FF2B5EF4-FFF2-40B4-BE49-F238E27FC236}">
                <a16:creationId xmlns:a16="http://schemas.microsoft.com/office/drawing/2014/main" id="{586A42F0-B830-4D60-90EF-D77E70EFF9AF}"/>
              </a:ext>
            </a:extLst>
          </p:cNvPr>
          <p:cNvSpPr/>
          <p:nvPr/>
        </p:nvSpPr>
        <p:spPr bwMode="gray">
          <a:xfrm>
            <a:off x="0" y="621099"/>
            <a:ext cx="10692000" cy="5431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9376" tIns="79376" rIns="79376" bIns="79376" rtlCol="0" anchor="ctr">
            <a:noAutofit/>
          </a:bodyPr>
          <a:lstStyle/>
          <a:p>
            <a:pPr algn="ctr"/>
            <a:endParaRPr lang="en-GB" sz="900" dirty="0">
              <a:solidFill>
                <a:srgbClr val="000000"/>
              </a:solidFill>
            </a:endParaRPr>
          </a:p>
        </p:txBody>
      </p:sp>
      <p:sp>
        <p:nvSpPr>
          <p:cNvPr id="2" name="Title 1">
            <a:extLst>
              <a:ext uri="{FF2B5EF4-FFF2-40B4-BE49-F238E27FC236}">
                <a16:creationId xmlns:a16="http://schemas.microsoft.com/office/drawing/2014/main" id="{1DD7C43D-447B-43BA-BB72-11C5743DE248}"/>
              </a:ext>
            </a:extLst>
          </p:cNvPr>
          <p:cNvSpPr>
            <a:spLocks noGrp="1"/>
          </p:cNvSpPr>
          <p:nvPr>
            <p:ph type="title" hasCustomPrompt="1"/>
          </p:nvPr>
        </p:nvSpPr>
        <p:spPr>
          <a:xfrm>
            <a:off x="1285877" y="2943225"/>
            <a:ext cx="4926238" cy="498598"/>
          </a:xfrm>
        </p:spPr>
        <p:txBody>
          <a:bodyPr anchor="t" anchorCtr="0"/>
          <a:lstStyle>
            <a:lvl1pPr>
              <a:lnSpc>
                <a:spcPct val="90000"/>
              </a:lnSpc>
              <a:defRPr sz="3600">
                <a:solidFill>
                  <a:schemeClr val="accent1"/>
                </a:solidFill>
              </a:defRPr>
            </a:lvl1pPr>
          </a:lstStyle>
          <a:p>
            <a:r>
              <a:rPr lang="en-GB" dirty="0"/>
              <a:t>Test</a:t>
            </a:r>
          </a:p>
        </p:txBody>
      </p:sp>
      <p:sp>
        <p:nvSpPr>
          <p:cNvPr id="3" name="Text Placeholder 2">
            <a:extLst>
              <a:ext uri="{FF2B5EF4-FFF2-40B4-BE49-F238E27FC236}">
                <a16:creationId xmlns:a16="http://schemas.microsoft.com/office/drawing/2014/main" id="{20C12F67-70A0-4839-A7E0-A387868632FD}"/>
              </a:ext>
            </a:extLst>
          </p:cNvPr>
          <p:cNvSpPr>
            <a:spLocks noGrp="1"/>
          </p:cNvSpPr>
          <p:nvPr>
            <p:ph type="body" idx="1"/>
          </p:nvPr>
        </p:nvSpPr>
        <p:spPr>
          <a:xfrm>
            <a:off x="1285877" y="4038622"/>
            <a:ext cx="4926238" cy="281103"/>
          </a:xfrm>
        </p:spPr>
        <p:txBody>
          <a:bodyPr>
            <a:spAutoFit/>
          </a:bodyPr>
          <a:lstStyle>
            <a:lvl1pPr marL="0" indent="0">
              <a:lnSpc>
                <a:spcPct val="100000"/>
              </a:lnSpc>
              <a:spcBef>
                <a:spcPts val="0"/>
              </a:spcBef>
              <a:spcAft>
                <a:spcPts val="0"/>
              </a:spcAft>
              <a:buNone/>
              <a:defRPr sz="1800" cap="none" baseline="0">
                <a:solidFill>
                  <a:schemeClr val="accent1"/>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n-US"/>
              <a:t>Edit Master text styles</a:t>
            </a:r>
          </a:p>
        </p:txBody>
      </p:sp>
      <p:sp>
        <p:nvSpPr>
          <p:cNvPr id="15" name="Draft">
            <a:extLst>
              <a:ext uri="{FF2B5EF4-FFF2-40B4-BE49-F238E27FC236}">
                <a16:creationId xmlns:a16="http://schemas.microsoft.com/office/drawing/2014/main" id="{E6B81BF6-D386-424E-9EF0-92CA65A591C1}"/>
              </a:ext>
            </a:extLst>
          </p:cNvPr>
          <p:cNvSpPr txBox="1"/>
          <p:nvPr/>
        </p:nvSpPr>
        <p:spPr>
          <a:xfrm>
            <a:off x="9640178" y="250793"/>
            <a:ext cx="565860" cy="200055"/>
          </a:xfrm>
          <a:prstGeom prst="rect">
            <a:avLst/>
          </a:prstGeom>
          <a:noFill/>
        </p:spPr>
        <p:txBody>
          <a:bodyPr wrap="none" lIns="0" tIns="0" rIns="0" bIns="0" rtlCol="0">
            <a:spAutoFit/>
          </a:bodyPr>
          <a:lstStyle/>
          <a:p>
            <a:pPr algn="r"/>
            <a:r>
              <a:rPr lang="en-GB" sz="1300" b="1" dirty="0">
                <a:solidFill>
                  <a:schemeClr val="tx2"/>
                </a:solidFill>
                <a:latin typeface="+mn-lt"/>
                <a:cs typeface="Arial" pitchFamily="34" charset="0"/>
              </a:rPr>
              <a:t>DRAFT</a:t>
            </a:r>
          </a:p>
        </p:txBody>
      </p:sp>
      <p:sp>
        <p:nvSpPr>
          <p:cNvPr id="16" name="Filename" hidden="1">
            <a:extLst>
              <a:ext uri="{FF2B5EF4-FFF2-40B4-BE49-F238E27FC236}">
                <a16:creationId xmlns:a16="http://schemas.microsoft.com/office/drawing/2014/main" id="{E4A9DE4C-B0AB-4A01-8830-E2F94E37C56E}"/>
              </a:ext>
            </a:extLst>
          </p:cNvPr>
          <p:cNvSpPr txBox="1"/>
          <p:nvPr/>
        </p:nvSpPr>
        <p:spPr>
          <a:xfrm>
            <a:off x="485738" y="7230656"/>
            <a:ext cx="9720262" cy="107722"/>
          </a:xfrm>
          <a:prstGeom prst="rect">
            <a:avLst/>
          </a:prstGeom>
          <a:noFill/>
        </p:spPr>
        <p:txBody>
          <a:bodyPr wrap="square" lIns="0" tIns="0" rIns="0" bIns="0" rtlCol="0" anchor="t" anchorCtr="0">
            <a:noAutofit/>
          </a:bodyPr>
          <a:lstStyle/>
          <a:p>
            <a:pPr algn="r"/>
            <a:r>
              <a:rPr lang="en-GB" sz="600" noProof="1">
                <a:solidFill>
                  <a:schemeClr val="tx1"/>
                </a:solidFill>
                <a:latin typeface="+mn-lt"/>
                <a:cs typeface="Arial" pitchFamily="34" charset="0"/>
              </a:rPr>
              <a:t>\\mhfilsvr07\lc$\LC Corporate Finance\Engaged Clients\CFTS\Project Phoenix\E. Reports\Project Phoenix_Draft FDD Report_3_4_19.pptx</a:t>
            </a:r>
          </a:p>
        </p:txBody>
      </p:sp>
      <p:sp>
        <p:nvSpPr>
          <p:cNvPr id="11" name="Echo">
            <a:extLst>
              <a:ext uri="{FF2B5EF4-FFF2-40B4-BE49-F238E27FC236}">
                <a16:creationId xmlns:a16="http://schemas.microsoft.com/office/drawing/2014/main" id="{5F200860-E313-4E12-821A-B3EB006D8918}"/>
              </a:ext>
            </a:extLst>
          </p:cNvPr>
          <p:cNvSpPr>
            <a:spLocks noChangeAspect="1"/>
          </p:cNvSpPr>
          <p:nvPr/>
        </p:nvSpPr>
        <p:spPr bwMode="auto">
          <a:xfrm>
            <a:off x="466954" y="1724440"/>
            <a:ext cx="1676261" cy="3464038"/>
          </a:xfrm>
          <a:custGeom>
            <a:avLst/>
            <a:gdLst>
              <a:gd name="T0" fmla="*/ 609 w 939"/>
              <a:gd name="T1" fmla="*/ 1750 h 1788"/>
              <a:gd name="T2" fmla="*/ 235 w 939"/>
              <a:gd name="T3" fmla="*/ 1374 h 1788"/>
              <a:gd name="T4" fmla="*/ 40 w 939"/>
              <a:gd name="T5" fmla="*/ 782 h 1788"/>
              <a:gd name="T6" fmla="*/ 939 w 939"/>
              <a:gd name="T7" fmla="*/ 36 h 1788"/>
              <a:gd name="T8" fmla="*/ 938 w 939"/>
              <a:gd name="T9" fmla="*/ 0 h 1788"/>
              <a:gd name="T10" fmla="*/ 0 w 939"/>
              <a:gd name="T11" fmla="*/ 778 h 1788"/>
              <a:gd name="T12" fmla="*/ 204 w 939"/>
              <a:gd name="T13" fmla="*/ 1396 h 1788"/>
              <a:gd name="T14" fmla="*/ 590 w 939"/>
              <a:gd name="T15" fmla="*/ 1788 h 1788"/>
              <a:gd name="T16" fmla="*/ 609 w 939"/>
              <a:gd name="T17" fmla="*/ 175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1788">
                <a:moveTo>
                  <a:pt x="609" y="1750"/>
                </a:moveTo>
                <a:cubicBezTo>
                  <a:pt x="523" y="1700"/>
                  <a:pt x="392" y="1582"/>
                  <a:pt x="235" y="1374"/>
                </a:cubicBezTo>
                <a:cubicBezTo>
                  <a:pt x="114" y="1214"/>
                  <a:pt x="40" y="989"/>
                  <a:pt x="40" y="782"/>
                </a:cubicBezTo>
                <a:cubicBezTo>
                  <a:pt x="40" y="300"/>
                  <a:pt x="504" y="59"/>
                  <a:pt x="939" y="36"/>
                </a:cubicBezTo>
                <a:cubicBezTo>
                  <a:pt x="938" y="0"/>
                  <a:pt x="938" y="0"/>
                  <a:pt x="938" y="0"/>
                </a:cubicBezTo>
                <a:cubicBezTo>
                  <a:pt x="484" y="24"/>
                  <a:pt x="0" y="275"/>
                  <a:pt x="0" y="778"/>
                </a:cubicBezTo>
                <a:cubicBezTo>
                  <a:pt x="0" y="994"/>
                  <a:pt x="77" y="1229"/>
                  <a:pt x="204" y="1396"/>
                </a:cubicBezTo>
                <a:cubicBezTo>
                  <a:pt x="368" y="1612"/>
                  <a:pt x="499" y="1722"/>
                  <a:pt x="590" y="1788"/>
                </a:cubicBezTo>
                <a:lnTo>
                  <a:pt x="609" y="1750"/>
                </a:lnTo>
                <a:close/>
              </a:path>
            </a:pathLst>
          </a:custGeom>
          <a:solidFill>
            <a:schemeClr val="accent1"/>
          </a:solidFill>
          <a:ln>
            <a:noFill/>
          </a:ln>
        </p:spPr>
        <p:txBody>
          <a:bodyPr vert="horz" wrap="square" lIns="91421" tIns="45710" rIns="91421" bIns="45710" numCol="1" anchor="t" anchorCtr="0" compatLnSpc="1">
            <a:prstTxWarp prst="textNoShape">
              <a:avLst/>
            </a:prstTxWarp>
          </a:bodyPr>
          <a:lstStyle/>
          <a:p>
            <a:endParaRPr lang="en-GB" dirty="0"/>
          </a:p>
        </p:txBody>
      </p:sp>
      <p:pic>
        <p:nvPicPr>
          <p:cNvPr id="12" name="Picture 11">
            <a:extLst>
              <a:ext uri="{FF2B5EF4-FFF2-40B4-BE49-F238E27FC236}">
                <a16:creationId xmlns:a16="http://schemas.microsoft.com/office/drawing/2014/main" id="{3DD9CB20-070A-4E34-BC28-1183A7A083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7914731" y="6449856"/>
            <a:ext cx="2420158" cy="687729"/>
          </a:xfrm>
          <a:prstGeom prst="rect">
            <a:avLst/>
          </a:prstGeom>
        </p:spPr>
      </p:pic>
    </p:spTree>
    <p:extLst>
      <p:ext uri="{BB962C8B-B14F-4D97-AF65-F5344CB8AC3E}">
        <p14:creationId xmlns:p14="http://schemas.microsoft.com/office/powerpoint/2010/main" val="178874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image _bla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a:xfrm>
            <a:off x="0" y="1"/>
            <a:ext cx="3788438" cy="75596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549" tIns="44549" rIns="44549" bIns="44549" numCol="1" spcCol="38100" rtlCol="0" anchor="ctr">
            <a:noAutofit/>
          </a:bodyPr>
          <a:lstStyle/>
          <a:p>
            <a:pPr marL="0" marR="0" indent="0" algn="ctr" defTabSz="723964" rtl="0" fontAlgn="auto" latinLnBrk="0" hangingPunct="0">
              <a:lnSpc>
                <a:spcPct val="100000"/>
              </a:lnSpc>
              <a:spcBef>
                <a:spcPts val="0"/>
              </a:spcBef>
              <a:spcAft>
                <a:spcPts val="0"/>
              </a:spcAft>
              <a:buClrTx/>
              <a:buSzTx/>
              <a:buFontTx/>
              <a:buNone/>
              <a:tabLst/>
            </a:pPr>
            <a:endParaRPr kumimoji="0" lang="en-GB" sz="2806" b="0" i="0" u="none" strike="noStrike" cap="none" spc="0" normalizeH="0" baseline="0" dirty="0">
              <a:ln>
                <a:noFill/>
              </a:ln>
              <a:solidFill>
                <a:srgbClr val="FFFFFF"/>
              </a:solidFill>
              <a:effectLst/>
              <a:uFillTx/>
              <a:latin typeface="+mn-lt"/>
              <a:ea typeface="+mn-ea"/>
              <a:cs typeface="+mn-cs"/>
              <a:sym typeface="Helvetica Light"/>
            </a:endParaRPr>
          </a:p>
        </p:txBody>
      </p:sp>
      <p:sp>
        <p:nvSpPr>
          <p:cNvPr id="2" name="Title 1"/>
          <p:cNvSpPr>
            <a:spLocks noGrp="1"/>
          </p:cNvSpPr>
          <p:nvPr>
            <p:ph type="title"/>
          </p:nvPr>
        </p:nvSpPr>
        <p:spPr bwMode="gray">
          <a:xfrm>
            <a:off x="485775" y="2853232"/>
            <a:ext cx="3021687" cy="2563543"/>
          </a:xfrm>
        </p:spPr>
        <p:txBody>
          <a:bodyPr anchor="ctr">
            <a:noAutofit/>
          </a:bodyPr>
          <a:lstStyle>
            <a:lvl1pPr>
              <a:defRPr sz="3600">
                <a:solidFill>
                  <a:schemeClr val="accent1"/>
                </a:solidFill>
              </a:defRPr>
            </a:lvl1pPr>
          </a:lstStyle>
          <a:p>
            <a:r>
              <a:rPr lang="en-US"/>
              <a:t>Click to edit Master title style</a:t>
            </a:r>
            <a:endParaRPr lang="en-GB" dirty="0"/>
          </a:p>
        </p:txBody>
      </p:sp>
      <p:sp>
        <p:nvSpPr>
          <p:cNvPr id="13" name="Picture Placeholder 12">
            <a:extLst>
              <a:ext uri="{FF2B5EF4-FFF2-40B4-BE49-F238E27FC236}">
                <a16:creationId xmlns:a16="http://schemas.microsoft.com/office/drawing/2014/main" id="{F9159EC7-6E32-425B-80F5-B9FD624DA62D}"/>
              </a:ext>
            </a:extLst>
          </p:cNvPr>
          <p:cNvSpPr>
            <a:spLocks noGrp="1"/>
          </p:cNvSpPr>
          <p:nvPr>
            <p:ph type="pic" sz="quarter" idx="13"/>
          </p:nvPr>
        </p:nvSpPr>
        <p:spPr>
          <a:xfrm>
            <a:off x="3795939" y="0"/>
            <a:ext cx="6895875" cy="7559675"/>
          </a:xfrm>
        </p:spPr>
        <p:txBody>
          <a:bodyPr vert="horz" lIns="0" tIns="0" rIns="0" bIns="540000" rtlCol="0" anchor="ctr" anchorCtr="0">
            <a:noAutofit/>
          </a:bodyPr>
          <a:lstStyle>
            <a:lvl1pPr>
              <a:defRPr lang="en-GB">
                <a:solidFill>
                  <a:schemeClr val="accent4"/>
                </a:solidFill>
              </a:defRPr>
            </a:lvl1pPr>
          </a:lstStyle>
          <a:p>
            <a:pPr lvl="0" algn="ctr"/>
            <a:r>
              <a:rPr lang="en-US"/>
              <a:t>Click icon to add picture</a:t>
            </a:r>
            <a:endParaRPr lang="en-GB"/>
          </a:p>
        </p:txBody>
      </p:sp>
      <p:sp>
        <p:nvSpPr>
          <p:cNvPr id="3" name="Slide Number Placeholder 2">
            <a:extLst>
              <a:ext uri="{FF2B5EF4-FFF2-40B4-BE49-F238E27FC236}">
                <a16:creationId xmlns:a16="http://schemas.microsoft.com/office/drawing/2014/main" id="{CF101AC0-9E6A-47A4-A2A9-8B45C90EF80D}"/>
              </a:ext>
            </a:extLst>
          </p:cNvPr>
          <p:cNvSpPr>
            <a:spLocks noGrp="1"/>
          </p:cNvSpPr>
          <p:nvPr>
            <p:ph type="sldNum" sz="quarter" idx="14"/>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333331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image _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ECE733-FD8E-4652-A942-938016844724}"/>
              </a:ext>
            </a:extLst>
          </p:cNvPr>
          <p:cNvSpPr/>
          <p:nvPr/>
        </p:nvSpPr>
        <p:spPr bwMode="gray">
          <a:xfrm>
            <a:off x="0" y="1"/>
            <a:ext cx="3788438" cy="7559674"/>
          </a:xfrm>
          <a:prstGeom prst="rect">
            <a:avLst/>
          </a:prstGeom>
          <a:solidFill>
            <a:srgbClr val="C9EC51"/>
          </a:solidFill>
          <a:ln w="12700" cap="flat">
            <a:solidFill>
              <a:srgbClr val="C9EC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549" tIns="44549" rIns="44549" bIns="44549" numCol="1" spcCol="38100" rtlCol="0" anchor="ctr">
            <a:noAutofit/>
          </a:bodyPr>
          <a:lstStyle/>
          <a:p>
            <a:pPr marL="0" marR="0" indent="0" algn="ctr" defTabSz="723964" rtl="0" fontAlgn="auto" latinLnBrk="0" hangingPunct="0">
              <a:lnSpc>
                <a:spcPct val="100000"/>
              </a:lnSpc>
              <a:spcBef>
                <a:spcPts val="0"/>
              </a:spcBef>
              <a:spcAft>
                <a:spcPts val="0"/>
              </a:spcAft>
              <a:buClrTx/>
              <a:buSzTx/>
              <a:buFontTx/>
              <a:buNone/>
              <a:tabLst/>
            </a:pPr>
            <a:endParaRPr kumimoji="0" lang="en-GB" sz="2806" b="0" i="0" u="none" strike="noStrike" cap="none" spc="0" normalizeH="0" baseline="0" dirty="0">
              <a:ln>
                <a:noFill/>
              </a:ln>
              <a:solidFill>
                <a:srgbClr val="000000"/>
              </a:solidFill>
              <a:effectLst/>
              <a:uFillTx/>
              <a:latin typeface="+mn-lt"/>
              <a:ea typeface="+mn-ea"/>
              <a:cs typeface="+mn-cs"/>
              <a:sym typeface="Helvetica Light"/>
            </a:endParaRPr>
          </a:p>
        </p:txBody>
      </p:sp>
      <p:sp>
        <p:nvSpPr>
          <p:cNvPr id="2" name="Title 1"/>
          <p:cNvSpPr>
            <a:spLocks noGrp="1"/>
          </p:cNvSpPr>
          <p:nvPr>
            <p:ph type="title"/>
          </p:nvPr>
        </p:nvSpPr>
        <p:spPr>
          <a:xfrm>
            <a:off x="485775" y="2853232"/>
            <a:ext cx="3021687" cy="2563543"/>
          </a:xfrm>
        </p:spPr>
        <p:txBody>
          <a:bodyPr anchor="ctr">
            <a:noAutofit/>
          </a:bodyPr>
          <a:lstStyle>
            <a:lvl1pPr>
              <a:defRPr sz="3600">
                <a:solidFill>
                  <a:schemeClr val="tx2"/>
                </a:solidFill>
              </a:defRPr>
            </a:lvl1pPr>
          </a:lstStyle>
          <a:p>
            <a:r>
              <a:rPr lang="en-US"/>
              <a:t>Click to edit Master title style</a:t>
            </a:r>
            <a:endParaRPr lang="en-GB" dirty="0"/>
          </a:p>
        </p:txBody>
      </p:sp>
      <p:sp>
        <p:nvSpPr>
          <p:cNvPr id="13" name="Picture Placeholder 12">
            <a:extLst>
              <a:ext uri="{FF2B5EF4-FFF2-40B4-BE49-F238E27FC236}">
                <a16:creationId xmlns:a16="http://schemas.microsoft.com/office/drawing/2014/main" id="{F9159EC7-6E32-425B-80F5-B9FD624DA62D}"/>
              </a:ext>
            </a:extLst>
          </p:cNvPr>
          <p:cNvSpPr>
            <a:spLocks noGrp="1"/>
          </p:cNvSpPr>
          <p:nvPr>
            <p:ph type="pic" sz="quarter" idx="13"/>
          </p:nvPr>
        </p:nvSpPr>
        <p:spPr>
          <a:xfrm>
            <a:off x="3795939" y="0"/>
            <a:ext cx="6895875" cy="7559675"/>
          </a:xfrm>
        </p:spPr>
        <p:txBody>
          <a:bodyPr vert="horz" lIns="0" tIns="0" rIns="0" bIns="540000" rtlCol="0" anchor="ctr" anchorCtr="0">
            <a:noAutofit/>
          </a:bodyPr>
          <a:lstStyle>
            <a:lvl1pPr>
              <a:defRPr lang="en-GB">
                <a:solidFill>
                  <a:schemeClr val="accent4"/>
                </a:solidFill>
              </a:defRPr>
            </a:lvl1pPr>
          </a:lstStyle>
          <a:p>
            <a:pPr lvl="0" algn="ctr"/>
            <a:r>
              <a:rPr lang="en-US"/>
              <a:t>Click icon to add picture</a:t>
            </a:r>
            <a:endParaRPr lang="en-GB"/>
          </a:p>
        </p:txBody>
      </p:sp>
      <p:sp>
        <p:nvSpPr>
          <p:cNvPr id="3" name="Slide Number Placeholder 2">
            <a:extLst>
              <a:ext uri="{FF2B5EF4-FFF2-40B4-BE49-F238E27FC236}">
                <a16:creationId xmlns:a16="http://schemas.microsoft.com/office/drawing/2014/main" id="{3D8932B9-7C02-4889-AD1E-F1CCAB3B3382}"/>
              </a:ext>
            </a:extLst>
          </p:cNvPr>
          <p:cNvSpPr>
            <a:spLocks noGrp="1"/>
          </p:cNvSpPr>
          <p:nvPr>
            <p:ph type="sldNum" sz="quarter" idx="14"/>
          </p:nvPr>
        </p:nvSpPr>
        <p:spPr/>
        <p:txBody>
          <a:bodyPr/>
          <a:lstStyle/>
          <a:p>
            <a:fld id="{04832ED4-C85C-43F3-853D-A2370F121FCD}" type="slidenum">
              <a:rPr lang="en-GB" smtClean="0"/>
              <a:pPr/>
              <a:t>‹#›</a:t>
            </a:fld>
            <a:endParaRPr lang="en-GB" dirty="0"/>
          </a:p>
        </p:txBody>
      </p:sp>
    </p:spTree>
    <p:extLst>
      <p:ext uri="{BB962C8B-B14F-4D97-AF65-F5344CB8AC3E}">
        <p14:creationId xmlns:p14="http://schemas.microsoft.com/office/powerpoint/2010/main" val="100068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ilename" hidden="1"/>
          <p:cNvSpPr txBox="1"/>
          <p:nvPr/>
        </p:nvSpPr>
        <p:spPr>
          <a:xfrm>
            <a:off x="485738" y="7230656"/>
            <a:ext cx="9720262" cy="107722"/>
          </a:xfrm>
          <a:prstGeom prst="rect">
            <a:avLst/>
          </a:prstGeom>
          <a:noFill/>
        </p:spPr>
        <p:txBody>
          <a:bodyPr wrap="square" lIns="0" tIns="0" rIns="0" bIns="0" rtlCol="0" anchor="t" anchorCtr="0">
            <a:noAutofit/>
          </a:bodyPr>
          <a:lstStyle/>
          <a:p>
            <a:pPr algn="r"/>
            <a:r>
              <a:rPr lang="en-GB" sz="600" noProof="1">
                <a:solidFill>
                  <a:schemeClr val="accent4"/>
                </a:solidFill>
                <a:latin typeface="+mn-lt"/>
                <a:cs typeface="Arial" pitchFamily="34" charset="0"/>
              </a:rPr>
              <a:t>\\mhfilsvr07\lc$\LC Corporate Finance\Engaged Clients\CFTS\Project Phoenix\E. Reports\Project Phoenix_Draft FDD Report_3_4_19.pptx</a:t>
            </a:r>
          </a:p>
        </p:txBody>
      </p:sp>
      <p:sp>
        <p:nvSpPr>
          <p:cNvPr id="9" name="Slide Number Placeholder 8">
            <a:extLst>
              <a:ext uri="{FF2B5EF4-FFF2-40B4-BE49-F238E27FC236}">
                <a16:creationId xmlns:a16="http://schemas.microsoft.com/office/drawing/2014/main" id="{76F5A39D-2D1A-42FE-B9B2-E042F468849B}"/>
              </a:ext>
            </a:extLst>
          </p:cNvPr>
          <p:cNvSpPr>
            <a:spLocks noGrp="1"/>
          </p:cNvSpPr>
          <p:nvPr>
            <p:ph type="sldNum" sz="quarter" idx="4"/>
          </p:nvPr>
        </p:nvSpPr>
        <p:spPr>
          <a:xfrm>
            <a:off x="10080966" y="6973472"/>
            <a:ext cx="125034" cy="123111"/>
          </a:xfrm>
          <a:prstGeom prst="rect">
            <a:avLst/>
          </a:prstGeom>
        </p:spPr>
        <p:txBody>
          <a:bodyPr vert="horz" wrap="none" lIns="0" tIns="0" rIns="0" bIns="0" rtlCol="0" anchor="ctr">
            <a:spAutoFit/>
          </a:bodyPr>
          <a:lstStyle>
            <a:lvl1pPr algn="r">
              <a:defRPr sz="800">
                <a:solidFill>
                  <a:schemeClr val="tx2"/>
                </a:solidFill>
              </a:defRPr>
            </a:lvl1pPr>
          </a:lstStyle>
          <a:p>
            <a:fld id="{04832ED4-C85C-43F3-853D-A2370F121FCD}" type="slidenum">
              <a:rPr lang="en-GB" smtClean="0"/>
              <a:pPr/>
              <a:t>‹#›</a:t>
            </a:fld>
            <a:endParaRPr lang="en-GB" dirty="0"/>
          </a:p>
        </p:txBody>
      </p:sp>
      <p:sp>
        <p:nvSpPr>
          <p:cNvPr id="24" name="SecondaryLogo" hidden="1">
            <a:extLst>
              <a:ext uri="{FF2B5EF4-FFF2-40B4-BE49-F238E27FC236}">
                <a16:creationId xmlns:a16="http://schemas.microsoft.com/office/drawing/2014/main" id="{D10DD196-3A01-4729-A044-384815DAF3E8}"/>
              </a:ext>
            </a:extLst>
          </p:cNvPr>
          <p:cNvSpPr>
            <a:spLocks noChangeArrowheads="1"/>
          </p:cNvSpPr>
          <p:nvPr/>
        </p:nvSpPr>
        <p:spPr bwMode="auto">
          <a:xfrm>
            <a:off x="8629361" y="6856269"/>
            <a:ext cx="1251691" cy="357516"/>
          </a:xfrm>
          <a:prstGeom prst="rect">
            <a:avLst/>
          </a:prstGeom>
          <a:solidFill>
            <a:schemeClr val="bg1">
              <a:lumMod val="95000"/>
            </a:schemeClr>
          </a:solidFill>
          <a:ln w="9525" algn="ctr">
            <a:noFill/>
            <a:miter lim="800000"/>
            <a:headEnd/>
            <a:tailEnd/>
          </a:ln>
          <a:effectLst/>
        </p:spPr>
        <p:txBody>
          <a:bodyPr wrap="none" lIns="0" tIns="0" rIns="0" bIns="0" anchor="ctr" anchorCtr="0"/>
          <a:lstStyle/>
          <a:p>
            <a:pPr algn="r">
              <a:lnSpc>
                <a:spcPct val="100000"/>
              </a:lnSpc>
              <a:spcBef>
                <a:spcPct val="0"/>
              </a:spcBef>
              <a:spcAft>
                <a:spcPct val="0"/>
              </a:spcAft>
              <a:buFontTx/>
              <a:buNone/>
            </a:pPr>
            <a:r>
              <a:rPr lang="en-GB" sz="800" dirty="0"/>
              <a:t>Secondary Logo</a:t>
            </a:r>
          </a:p>
        </p:txBody>
      </p:sp>
      <p:sp>
        <p:nvSpPr>
          <p:cNvPr id="14" name="Title">
            <a:extLst>
              <a:ext uri="{FF2B5EF4-FFF2-40B4-BE49-F238E27FC236}">
                <a16:creationId xmlns:a16="http://schemas.microsoft.com/office/drawing/2014/main" id="{9F4F0D6F-990E-4ED8-A4AF-B9E3B6FB307F}"/>
              </a:ext>
            </a:extLst>
          </p:cNvPr>
          <p:cNvSpPr txBox="1">
            <a:spLocks/>
          </p:cNvSpPr>
          <p:nvPr/>
        </p:nvSpPr>
        <p:spPr>
          <a:xfrm>
            <a:off x="485776" y="7124202"/>
            <a:ext cx="690895" cy="123111"/>
          </a:xfrm>
          <a:prstGeom prst="rect">
            <a:avLst/>
          </a:prstGeom>
        </p:spPr>
        <p:txBody>
          <a:bodyPr vert="horz" wrap="none" lIns="0" tIns="0" rIns="0" bIns="0" rtlCol="0">
            <a:spAutoFit/>
          </a:bodyPr>
          <a:lstStyle>
            <a:lvl1pPr marL="0" indent="0" algn="l" defTabSz="1182286" rtl="0" eaLnBrk="1" latinLnBrk="0" hangingPunct="1">
              <a:spcBef>
                <a:spcPts val="1200"/>
              </a:spcBef>
              <a:spcAft>
                <a:spcPts val="0"/>
              </a:spcAft>
              <a:buFont typeface="Arial" panose="020B0604020202020204" pitchFamily="34" charset="0"/>
              <a:buNone/>
              <a:defRPr sz="1000" b="1" kern="1200" cap="all" baseline="0">
                <a:solidFill>
                  <a:schemeClr val="tx1"/>
                </a:solidFill>
                <a:latin typeface="+mn-lt"/>
                <a:ea typeface="+mn-ea"/>
                <a:cs typeface="+mn-cs"/>
              </a:defRPr>
            </a:lvl1pPr>
            <a:lvl2pPr marL="0" indent="0" algn="l" defTabSz="1182286" rtl="0" eaLnBrk="1" latinLnBrk="0" hangingPunct="1">
              <a:spcBef>
                <a:spcPts val="600"/>
              </a:spcBef>
              <a:spcAft>
                <a:spcPts val="0"/>
              </a:spcAft>
              <a:buSzPct val="100000"/>
              <a:buFont typeface="Arial" panose="020B0604020202020204" pitchFamily="34" charset="0"/>
              <a:buNone/>
              <a:defRPr sz="1000" b="1" kern="1200">
                <a:solidFill>
                  <a:schemeClr val="accent2"/>
                </a:solidFill>
                <a:latin typeface="+mn-lt"/>
                <a:ea typeface="+mn-ea"/>
                <a:cs typeface="+mn-cs"/>
              </a:defRPr>
            </a:lvl2pPr>
            <a:lvl3pPr marL="0" indent="0" algn="l" defTabSz="1182286" rtl="0" eaLnBrk="1" latinLnBrk="0" hangingPunct="1">
              <a:spcBef>
                <a:spcPts val="400"/>
              </a:spcBef>
              <a:spcAft>
                <a:spcPts val="0"/>
              </a:spcAft>
              <a:buClr>
                <a:schemeClr val="accent4"/>
              </a:buClr>
              <a:buSzPct val="100000"/>
              <a:buFont typeface="Arial" panose="020B0604020202020204" pitchFamily="34" charset="0"/>
              <a:buNone/>
              <a:defRPr sz="1000" i="1" kern="1200">
                <a:solidFill>
                  <a:schemeClr val="accent2"/>
                </a:solidFill>
                <a:latin typeface="+mn-lt"/>
                <a:ea typeface="+mn-ea"/>
                <a:cs typeface="+mn-cs"/>
              </a:defRPr>
            </a:lvl3pPr>
            <a:lvl4pPr marL="0" indent="0" algn="l" defTabSz="1182286" rtl="0" eaLnBrk="1" latinLnBrk="0" hangingPunct="1">
              <a:spcBef>
                <a:spcPts val="600"/>
              </a:spcBef>
              <a:spcAft>
                <a:spcPts val="200"/>
              </a:spcAft>
              <a:buSzPct val="100000"/>
              <a:buFont typeface="Arial" panose="020B0604020202020204" pitchFamily="34" charset="0"/>
              <a:buNone/>
              <a:defRPr sz="900" kern="1200">
                <a:solidFill>
                  <a:schemeClr val="tx1"/>
                </a:solidFill>
                <a:latin typeface="+mn-lt"/>
                <a:ea typeface="+mn-ea"/>
                <a:cs typeface="+mn-cs"/>
              </a:defRPr>
            </a:lvl4pPr>
            <a:lvl5pPr marL="144000" indent="-144000" algn="l" defTabSz="1182286" rtl="0" eaLnBrk="1" latinLnBrk="0" hangingPunct="1">
              <a:spcBef>
                <a:spcPts val="200"/>
              </a:spcBef>
              <a:spcAft>
                <a:spcPts val="0"/>
              </a:spcAft>
              <a:buClrTx/>
              <a:buSzPct val="100000"/>
              <a:buFont typeface="Arial" panose="020B0604020202020204" pitchFamily="34" charset="0"/>
              <a:buChar char="−"/>
              <a:tabLst/>
              <a:defRPr sz="900" kern="1200" baseline="0">
                <a:solidFill>
                  <a:schemeClr val="tx1"/>
                </a:solidFill>
                <a:latin typeface="+mn-lt"/>
                <a:ea typeface="+mn-ea"/>
                <a:cs typeface="+mn-cs"/>
              </a:defRPr>
            </a:lvl5pPr>
            <a:lvl6pPr marL="288000" indent="-144000" algn="l" defTabSz="1182286" rtl="0" eaLnBrk="1" latinLnBrk="0" hangingPunct="1">
              <a:spcBef>
                <a:spcPts val="200"/>
              </a:spcBef>
              <a:spcAft>
                <a:spcPts val="0"/>
              </a:spcAft>
              <a:buClr>
                <a:schemeClr val="accent4"/>
              </a:buClr>
              <a:buSzPct val="100000"/>
              <a:buFont typeface="Arial" panose="020B0604020202020204" pitchFamily="34" charset="0"/>
              <a:buChar char="−"/>
              <a:defRPr sz="900" b="0" kern="1200">
                <a:solidFill>
                  <a:schemeClr val="tx1"/>
                </a:solidFill>
                <a:latin typeface="+mn-lt"/>
                <a:ea typeface="+mn-ea"/>
                <a:cs typeface="+mn-cs"/>
              </a:defRPr>
            </a:lvl6pPr>
            <a:lvl7pPr marL="432000" indent="-144000" algn="l" defTabSz="1182286" rtl="0" eaLnBrk="1" latinLnBrk="0" hangingPunct="1">
              <a:spcBef>
                <a:spcPts val="200"/>
              </a:spcBef>
              <a:spcAft>
                <a:spcPts val="0"/>
              </a:spcAft>
              <a:buClr>
                <a:schemeClr val="tx1"/>
              </a:buClr>
              <a:buSzPct val="100000"/>
              <a:buFont typeface="Arial" panose="020B0604020202020204" pitchFamily="34" charset="0"/>
              <a:buChar char="−"/>
              <a:tabLst/>
              <a:defRPr sz="900" b="0" kern="1200" cap="none" baseline="0">
                <a:solidFill>
                  <a:schemeClr val="tx1"/>
                </a:solidFill>
                <a:latin typeface="+mn-lt"/>
                <a:ea typeface="+mn-ea"/>
                <a:cs typeface="+mn-cs"/>
              </a:defRPr>
            </a:lvl7pPr>
            <a:lvl8pPr marL="576000" indent="-144000" algn="l" defTabSz="1182286" rtl="0" eaLnBrk="1" latinLnBrk="0" hangingPunct="1">
              <a:spcBef>
                <a:spcPts val="200"/>
              </a:spcBef>
              <a:spcAft>
                <a:spcPts val="0"/>
              </a:spcAft>
              <a:buClr>
                <a:schemeClr val="accent4"/>
              </a:buClr>
              <a:buSzPct val="100000"/>
              <a:buFont typeface="Arial" panose="020B0604020202020204" pitchFamily="34" charset="0"/>
              <a:buChar char="−"/>
              <a:defRPr sz="900" b="0" kern="1200" cap="none" baseline="0">
                <a:solidFill>
                  <a:schemeClr val="tx1"/>
                </a:solidFill>
                <a:latin typeface="+mn-lt"/>
                <a:ea typeface="+mn-ea"/>
                <a:cs typeface="+mn-cs"/>
              </a:defRPr>
            </a:lvl8pPr>
            <a:lvl9pPr marL="720000" indent="-144000" algn="l" defTabSz="1182286" rtl="0" eaLnBrk="1" latinLnBrk="0" hangingPunct="1">
              <a:spcBef>
                <a:spcPts val="200"/>
              </a:spcBef>
              <a:spcAft>
                <a:spcPts val="0"/>
              </a:spcAft>
              <a:buSzPct val="100000"/>
              <a:buFont typeface="Arial" panose="020B0604020202020204" pitchFamily="34" charset="0"/>
              <a:buChar char="−"/>
              <a:defRPr sz="900" b="0" kern="1200" baseline="0">
                <a:solidFill>
                  <a:schemeClr val="tx1"/>
                </a:solidFill>
                <a:latin typeface="+mn-lt"/>
                <a:ea typeface="+mn-ea"/>
                <a:cs typeface="+mn-cs"/>
              </a:defRPr>
            </a:lvl9pPr>
          </a:lstStyle>
          <a:p>
            <a:pPr lvl="3"/>
            <a:r>
              <a:rPr lang="en-GB" sz="800" cap="all" baseline="0" dirty="0">
                <a:solidFill>
                  <a:schemeClr val="accent1">
                    <a:lumMod val="75000"/>
                  </a:schemeClr>
                </a:solidFill>
              </a:rPr>
              <a:t>CLIENT NAME</a:t>
            </a:r>
          </a:p>
        </p:txBody>
      </p:sp>
      <p:sp>
        <p:nvSpPr>
          <p:cNvPr id="2" name="Page_Title"/>
          <p:cNvSpPr>
            <a:spLocks noGrp="1"/>
          </p:cNvSpPr>
          <p:nvPr>
            <p:ph type="title"/>
          </p:nvPr>
        </p:nvSpPr>
        <p:spPr>
          <a:xfrm>
            <a:off x="485776" y="617223"/>
            <a:ext cx="7955911" cy="369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Body master placeholder"/>
          <p:cNvSpPr>
            <a:spLocks noGrp="1"/>
          </p:cNvSpPr>
          <p:nvPr>
            <p:ph type="body" idx="1"/>
          </p:nvPr>
        </p:nvSpPr>
        <p:spPr>
          <a:xfrm>
            <a:off x="485776" y="1403349"/>
            <a:ext cx="9720262" cy="490220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118072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9" r:id="rId3"/>
    <p:sldLayoutId id="2147483718" r:id="rId4"/>
    <p:sldLayoutId id="2147483719" r:id="rId5"/>
    <p:sldLayoutId id="2147483720" r:id="rId6"/>
    <p:sldLayoutId id="214748373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defTabSz="1149972" rtl="0" eaLnBrk="1" latinLnBrk="0" hangingPunct="1">
        <a:spcBef>
          <a:spcPct val="0"/>
        </a:spcBef>
        <a:buNone/>
        <a:defRPr sz="2400" b="1" kern="1200">
          <a:solidFill>
            <a:schemeClr val="tx2"/>
          </a:solidFill>
          <a:latin typeface="+mj-lt"/>
          <a:ea typeface="+mj-ea"/>
          <a:cs typeface="+mj-cs"/>
        </a:defRPr>
      </a:lvl1pPr>
    </p:titleStyle>
    <p:bodyStyle>
      <a:lvl1pPr marL="0" indent="0" algn="l" defTabSz="1149972" rtl="0" eaLnBrk="1" latinLnBrk="0" hangingPunct="1">
        <a:lnSpc>
          <a:spcPct val="110000"/>
        </a:lnSpc>
        <a:spcBef>
          <a:spcPts val="1000"/>
        </a:spcBef>
        <a:spcAft>
          <a:spcPts val="600"/>
        </a:spcAft>
        <a:buFont typeface="Arial" panose="020B0604020202020204" pitchFamily="34" charset="0"/>
        <a:buNone/>
        <a:defRPr sz="1050" b="1" kern="1200" cap="all" baseline="0">
          <a:solidFill>
            <a:schemeClr val="tx2"/>
          </a:solidFill>
          <a:latin typeface="+mn-lt"/>
          <a:ea typeface="+mn-ea"/>
          <a:cs typeface="+mn-cs"/>
        </a:defRPr>
      </a:lvl1pPr>
      <a:lvl2pPr marL="0" indent="0" algn="l" defTabSz="1149972" rtl="0" eaLnBrk="1" latinLnBrk="0" hangingPunct="1">
        <a:lnSpc>
          <a:spcPct val="110000"/>
        </a:lnSpc>
        <a:spcBef>
          <a:spcPts val="0"/>
        </a:spcBef>
        <a:spcAft>
          <a:spcPts val="600"/>
        </a:spcAft>
        <a:buSzPct val="100000"/>
        <a:buFont typeface="Arial" panose="020B0604020202020204" pitchFamily="34" charset="0"/>
        <a:buNone/>
        <a:defRPr sz="1000" b="1" kern="1200">
          <a:solidFill>
            <a:schemeClr val="tx2"/>
          </a:solidFill>
          <a:latin typeface="+mn-lt"/>
          <a:ea typeface="+mn-ea"/>
          <a:cs typeface="+mn-cs"/>
        </a:defRPr>
      </a:lvl2pPr>
      <a:lvl3pPr marL="0" indent="0" algn="l" defTabSz="1149972" rtl="0" eaLnBrk="1" latinLnBrk="0" hangingPunct="1">
        <a:lnSpc>
          <a:spcPct val="110000"/>
        </a:lnSpc>
        <a:spcBef>
          <a:spcPts val="0"/>
        </a:spcBef>
        <a:spcAft>
          <a:spcPts val="600"/>
        </a:spcAft>
        <a:buClr>
          <a:schemeClr val="accent4"/>
        </a:buClr>
        <a:buSzPct val="100000"/>
        <a:buFont typeface="Arial" panose="020B0604020202020204" pitchFamily="34" charset="0"/>
        <a:buNone/>
        <a:defRPr sz="1000" i="1" kern="1200">
          <a:solidFill>
            <a:schemeClr val="tx2"/>
          </a:solidFill>
          <a:latin typeface="+mn-lt"/>
          <a:ea typeface="+mn-ea"/>
          <a:cs typeface="+mn-cs"/>
        </a:defRPr>
      </a:lvl3pPr>
      <a:lvl4pPr marL="0" indent="0" algn="l" defTabSz="1149972" rtl="0" eaLnBrk="1" latinLnBrk="0" hangingPunct="1">
        <a:lnSpc>
          <a:spcPct val="110000"/>
        </a:lnSpc>
        <a:spcBef>
          <a:spcPts val="0"/>
        </a:spcBef>
        <a:spcAft>
          <a:spcPts val="600"/>
        </a:spcAft>
        <a:buSzPct val="100000"/>
        <a:buFont typeface="Arial" panose="020B0604020202020204" pitchFamily="34" charset="0"/>
        <a:buNone/>
        <a:defRPr sz="900" b="0" kern="1200" cap="none">
          <a:solidFill>
            <a:schemeClr val="tx1"/>
          </a:solidFill>
          <a:latin typeface="+mn-lt"/>
          <a:ea typeface="+mn-ea"/>
          <a:cs typeface="+mn-cs"/>
        </a:defRPr>
      </a:lvl4pPr>
      <a:lvl5pPr marL="144000" indent="-144000" algn="l" defTabSz="1149972" rtl="0" eaLnBrk="1" latinLnBrk="0" hangingPunct="1">
        <a:lnSpc>
          <a:spcPct val="110000"/>
        </a:lnSpc>
        <a:spcBef>
          <a:spcPts val="0"/>
        </a:spcBef>
        <a:spcAft>
          <a:spcPts val="600"/>
        </a:spcAft>
        <a:buClrTx/>
        <a:buSzPct val="100000"/>
        <a:buFont typeface="Arial" panose="020B0604020202020204" pitchFamily="34" charset="0"/>
        <a:buChar char="−"/>
        <a:tabLst/>
        <a:defRPr sz="900" b="0" kern="1200" cap="none" baseline="0">
          <a:solidFill>
            <a:schemeClr val="tx1"/>
          </a:solidFill>
          <a:latin typeface="+mn-lt"/>
          <a:ea typeface="+mn-ea"/>
          <a:cs typeface="+mn-cs"/>
        </a:defRPr>
      </a:lvl5pPr>
      <a:lvl6pPr marL="288000" indent="-144000" algn="l" defTabSz="1149972" rtl="0" eaLnBrk="1" latinLnBrk="0" hangingPunct="1">
        <a:lnSpc>
          <a:spcPct val="110000"/>
        </a:lnSpc>
        <a:spcBef>
          <a:spcPts val="0"/>
        </a:spcBef>
        <a:spcAft>
          <a:spcPts val="600"/>
        </a:spcAft>
        <a:buClr>
          <a:schemeClr val="accent4"/>
        </a:buClr>
        <a:buSzPct val="100000"/>
        <a:buFont typeface="Arial" panose="020B0604020202020204" pitchFamily="34" charset="0"/>
        <a:buChar char="−"/>
        <a:defRPr sz="900" b="0" kern="1200" cap="none">
          <a:solidFill>
            <a:schemeClr val="tx1"/>
          </a:solidFill>
          <a:latin typeface="+mn-lt"/>
          <a:ea typeface="+mn-ea"/>
          <a:cs typeface="+mn-cs"/>
        </a:defRPr>
      </a:lvl6pPr>
      <a:lvl7pPr marL="432000" indent="-144000" algn="l" defTabSz="1149972" rtl="0" eaLnBrk="1" latinLnBrk="0" hangingPunct="1">
        <a:lnSpc>
          <a:spcPct val="110000"/>
        </a:lnSpc>
        <a:spcBef>
          <a:spcPts val="0"/>
        </a:spcBef>
        <a:spcAft>
          <a:spcPts val="600"/>
        </a:spcAft>
        <a:buClrTx/>
        <a:buSzPct val="100000"/>
        <a:buFont typeface="Arial" panose="020B0604020202020204" pitchFamily="34" charset="0"/>
        <a:buChar char="−"/>
        <a:tabLst/>
        <a:defRPr sz="900" b="0" kern="1200" cap="none" baseline="0">
          <a:solidFill>
            <a:schemeClr val="tx1"/>
          </a:solidFill>
          <a:latin typeface="+mn-lt"/>
          <a:ea typeface="+mn-ea"/>
          <a:cs typeface="+mn-cs"/>
        </a:defRPr>
      </a:lvl7pPr>
      <a:lvl8pPr marL="576000" indent="-144000" algn="l" defTabSz="1149972" rtl="0" eaLnBrk="1" latinLnBrk="0" hangingPunct="1">
        <a:lnSpc>
          <a:spcPct val="110000"/>
        </a:lnSpc>
        <a:spcBef>
          <a:spcPts val="0"/>
        </a:spcBef>
        <a:spcAft>
          <a:spcPts val="600"/>
        </a:spcAft>
        <a:buClr>
          <a:schemeClr val="accent4"/>
        </a:buClr>
        <a:buSzPct val="100000"/>
        <a:buFont typeface="Arial" panose="020B0604020202020204" pitchFamily="34" charset="0"/>
        <a:buChar char="−"/>
        <a:defRPr sz="900" b="0" kern="1200" cap="none" baseline="0">
          <a:solidFill>
            <a:schemeClr val="tx1"/>
          </a:solidFill>
          <a:latin typeface="+mn-lt"/>
          <a:ea typeface="+mn-ea"/>
          <a:cs typeface="+mn-cs"/>
        </a:defRPr>
      </a:lvl8pPr>
      <a:lvl9pPr marL="720000" indent="-144000" algn="l" defTabSz="1149972" rtl="0" eaLnBrk="1" latinLnBrk="0" hangingPunct="1">
        <a:lnSpc>
          <a:spcPct val="110000"/>
        </a:lnSpc>
        <a:spcBef>
          <a:spcPts val="0"/>
        </a:spcBef>
        <a:spcAft>
          <a:spcPts val="600"/>
        </a:spcAft>
        <a:buClrTx/>
        <a:buSzPct val="100000"/>
        <a:buFont typeface="Arial" panose="020B0604020202020204" pitchFamily="34" charset="0"/>
        <a:buChar char="−"/>
        <a:defRPr sz="900" b="0" kern="1200" cap="none" baseline="0">
          <a:solidFill>
            <a:schemeClr val="tx1"/>
          </a:solidFill>
          <a:latin typeface="+mn-lt"/>
          <a:ea typeface="+mn-ea"/>
          <a:cs typeface="+mn-cs"/>
        </a:defRPr>
      </a:lvl9pPr>
    </p:bodyStyle>
    <p:otherStyle>
      <a:defPPr>
        <a:defRPr lang="en-US"/>
      </a:defPPr>
      <a:lvl1pPr marL="0" algn="l" defTabSz="1149972" rtl="0" eaLnBrk="1" latinLnBrk="0" hangingPunct="1">
        <a:defRPr sz="2315" kern="1200">
          <a:solidFill>
            <a:schemeClr val="tx1"/>
          </a:solidFill>
          <a:latin typeface="+mn-lt"/>
          <a:ea typeface="+mn-ea"/>
          <a:cs typeface="+mn-cs"/>
        </a:defRPr>
      </a:lvl1pPr>
      <a:lvl2pPr marL="574986" algn="l" defTabSz="1149972" rtl="0" eaLnBrk="1" latinLnBrk="0" hangingPunct="1">
        <a:defRPr sz="2315" kern="1200">
          <a:solidFill>
            <a:schemeClr val="tx1"/>
          </a:solidFill>
          <a:latin typeface="+mn-lt"/>
          <a:ea typeface="+mn-ea"/>
          <a:cs typeface="+mn-cs"/>
        </a:defRPr>
      </a:lvl2pPr>
      <a:lvl3pPr marL="1149972" algn="l" defTabSz="1149972" rtl="0" eaLnBrk="1" latinLnBrk="0" hangingPunct="1">
        <a:defRPr sz="2315" kern="1200">
          <a:solidFill>
            <a:schemeClr val="tx1"/>
          </a:solidFill>
          <a:latin typeface="+mn-lt"/>
          <a:ea typeface="+mn-ea"/>
          <a:cs typeface="+mn-cs"/>
        </a:defRPr>
      </a:lvl3pPr>
      <a:lvl4pPr marL="1724957" algn="l" defTabSz="1149972" rtl="0" eaLnBrk="1" latinLnBrk="0" hangingPunct="1">
        <a:defRPr sz="2315" kern="1200">
          <a:solidFill>
            <a:schemeClr val="tx1"/>
          </a:solidFill>
          <a:latin typeface="+mn-lt"/>
          <a:ea typeface="+mn-ea"/>
          <a:cs typeface="+mn-cs"/>
        </a:defRPr>
      </a:lvl4pPr>
      <a:lvl5pPr marL="2299943" algn="l" defTabSz="1149972" rtl="0" eaLnBrk="1" latinLnBrk="0" hangingPunct="1">
        <a:defRPr sz="2315" kern="1200">
          <a:solidFill>
            <a:schemeClr val="tx1"/>
          </a:solidFill>
          <a:latin typeface="+mn-lt"/>
          <a:ea typeface="+mn-ea"/>
          <a:cs typeface="+mn-cs"/>
        </a:defRPr>
      </a:lvl5pPr>
      <a:lvl6pPr marL="2874929" algn="l" defTabSz="1149972" rtl="0" eaLnBrk="1" latinLnBrk="0" hangingPunct="1">
        <a:defRPr sz="2315" kern="1200">
          <a:solidFill>
            <a:schemeClr val="tx1"/>
          </a:solidFill>
          <a:latin typeface="+mn-lt"/>
          <a:ea typeface="+mn-ea"/>
          <a:cs typeface="+mn-cs"/>
        </a:defRPr>
      </a:lvl6pPr>
      <a:lvl7pPr marL="3449915" algn="l" defTabSz="1149972" rtl="0" eaLnBrk="1" latinLnBrk="0" hangingPunct="1">
        <a:defRPr sz="2315" kern="1200">
          <a:solidFill>
            <a:schemeClr val="tx1"/>
          </a:solidFill>
          <a:latin typeface="+mn-lt"/>
          <a:ea typeface="+mn-ea"/>
          <a:cs typeface="+mn-cs"/>
        </a:defRPr>
      </a:lvl7pPr>
      <a:lvl8pPr marL="4024900" algn="l" defTabSz="1149972" rtl="0" eaLnBrk="1" latinLnBrk="0" hangingPunct="1">
        <a:defRPr sz="2315" kern="1200">
          <a:solidFill>
            <a:schemeClr val="tx1"/>
          </a:solidFill>
          <a:latin typeface="+mn-lt"/>
          <a:ea typeface="+mn-ea"/>
          <a:cs typeface="+mn-cs"/>
        </a:defRPr>
      </a:lvl8pPr>
      <a:lvl9pPr marL="4599885" algn="l" defTabSz="1149972" rtl="0" eaLnBrk="1" latinLnBrk="0" hangingPunct="1">
        <a:defRPr sz="231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06">
          <p15:clr>
            <a:srgbClr val="F26B43"/>
          </p15:clr>
        </p15:guide>
        <p15:guide id="6" pos="6429">
          <p15:clr>
            <a:srgbClr val="F26B43"/>
          </p15:clr>
        </p15:guide>
        <p15:guide id="7" orient="horz" pos="3969">
          <p15:clr>
            <a:srgbClr val="F26B43"/>
          </p15:clr>
        </p15:guide>
        <p15:guide id="8" orient="horz" pos="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outdoor, building, sky, statue&#10;&#10;Description automatically generated">
            <a:extLst>
              <a:ext uri="{FF2B5EF4-FFF2-40B4-BE49-F238E27FC236}">
                <a16:creationId xmlns:a16="http://schemas.microsoft.com/office/drawing/2014/main" id="{1EAB68BC-DF5A-4769-8280-E5D776171C69}"/>
              </a:ext>
            </a:extLst>
          </p:cNvPr>
          <p:cNvPicPr>
            <a:picLocks noChangeAspect="1"/>
          </p:cNvPicPr>
          <p:nvPr/>
        </p:nvPicPr>
        <p:blipFill rotWithShape="1">
          <a:blip r:embed="rId4"/>
          <a:srcRect t="6750" b="10533"/>
          <a:stretch/>
        </p:blipFill>
        <p:spPr>
          <a:xfrm>
            <a:off x="-1" y="-22581"/>
            <a:ext cx="10691813" cy="6632931"/>
          </a:xfrm>
          <a:prstGeom prst="rect">
            <a:avLst/>
          </a:prstGeom>
        </p:spPr>
      </p:pic>
      <p:sp>
        <p:nvSpPr>
          <p:cNvPr id="17" name="Rectangle 16">
            <a:extLst>
              <a:ext uri="{FF2B5EF4-FFF2-40B4-BE49-F238E27FC236}">
                <a16:creationId xmlns:a16="http://schemas.microsoft.com/office/drawing/2014/main" id="{0C76D707-EAF9-49FD-80DB-C5E6BC493B8A}"/>
              </a:ext>
            </a:extLst>
          </p:cNvPr>
          <p:cNvSpPr/>
          <p:nvPr/>
        </p:nvSpPr>
        <p:spPr bwMode="gray">
          <a:xfrm>
            <a:off x="1" y="-36830"/>
            <a:ext cx="10691812" cy="6661428"/>
          </a:xfrm>
          <a:prstGeom prst="rect">
            <a:avLst/>
          </a:prstGeom>
          <a:solidFill>
            <a:schemeClr val="tx2">
              <a:alpha val="3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9376" tIns="79376" rIns="79376" bIns="79376" rtlCol="0" anchor="ctr">
            <a:noAutofit/>
          </a:bodyPr>
          <a:lstStyle/>
          <a:p>
            <a:pPr algn="ctr"/>
            <a:endParaRPr lang="en-GB" sz="900" dirty="0">
              <a:solidFill>
                <a:srgbClr val="000000"/>
              </a:solidFill>
            </a:endParaRPr>
          </a:p>
        </p:txBody>
      </p:sp>
      <p:sp>
        <p:nvSpPr>
          <p:cNvPr id="24" name="Title">
            <a:extLst>
              <a:ext uri="{FF2B5EF4-FFF2-40B4-BE49-F238E27FC236}">
                <a16:creationId xmlns:a16="http://schemas.microsoft.com/office/drawing/2014/main" id="{5E3A0CE8-FC99-4B4A-B459-FCCF45135929}"/>
              </a:ext>
            </a:extLst>
          </p:cNvPr>
          <p:cNvSpPr>
            <a:spLocks noGrp="1"/>
          </p:cNvSpPr>
          <p:nvPr>
            <p:ph type="ctrTitle"/>
          </p:nvPr>
        </p:nvSpPr>
        <p:spPr>
          <a:xfrm>
            <a:off x="2052318" y="2782041"/>
            <a:ext cx="8117593" cy="696467"/>
          </a:xfrm>
        </p:spPr>
        <p:txBody>
          <a:bodyPr/>
          <a:lstStyle/>
          <a:p>
            <a:r>
              <a:rPr lang="en-GB" dirty="0">
                <a:solidFill>
                  <a:schemeClr val="bg1"/>
                </a:solidFill>
              </a:rPr>
              <a:t>BedfordBID: April 2022 - March 2023</a:t>
            </a:r>
          </a:p>
        </p:txBody>
      </p:sp>
      <p:sp>
        <p:nvSpPr>
          <p:cNvPr id="25" name="Subtitle">
            <a:extLst>
              <a:ext uri="{FF2B5EF4-FFF2-40B4-BE49-F238E27FC236}">
                <a16:creationId xmlns:a16="http://schemas.microsoft.com/office/drawing/2014/main" id="{CC92C8A1-0634-47AF-B3FD-437C82E8391A}"/>
              </a:ext>
            </a:extLst>
          </p:cNvPr>
          <p:cNvSpPr>
            <a:spLocks noGrp="1"/>
          </p:cNvSpPr>
          <p:nvPr>
            <p:ph type="subTitle" idx="1"/>
          </p:nvPr>
        </p:nvSpPr>
        <p:spPr>
          <a:xfrm>
            <a:off x="2052319" y="3281087"/>
            <a:ext cx="5038725" cy="322652"/>
          </a:xfrm>
        </p:spPr>
        <p:txBody>
          <a:bodyPr/>
          <a:lstStyle/>
          <a:p>
            <a:r>
              <a:rPr lang="en-GB" dirty="0">
                <a:solidFill>
                  <a:schemeClr val="bg1"/>
                </a:solidFill>
              </a:rPr>
              <a:t>Andrew Dennison</a:t>
            </a:r>
          </a:p>
        </p:txBody>
      </p:sp>
      <p:sp>
        <p:nvSpPr>
          <p:cNvPr id="28" name="Endorsement">
            <a:extLst>
              <a:ext uri="{FF2B5EF4-FFF2-40B4-BE49-F238E27FC236}">
                <a16:creationId xmlns:a16="http://schemas.microsoft.com/office/drawing/2014/main" id="{39B773F3-5777-4B43-A7F1-085B7284B1FC}"/>
              </a:ext>
            </a:extLst>
          </p:cNvPr>
          <p:cNvSpPr txBox="1">
            <a:spLocks/>
          </p:cNvSpPr>
          <p:nvPr/>
        </p:nvSpPr>
        <p:spPr bwMode="gray">
          <a:xfrm>
            <a:off x="2052320" y="2553223"/>
            <a:ext cx="1647887" cy="138499"/>
          </a:xfrm>
          <a:prstGeom prst="rect">
            <a:avLst/>
          </a:prstGeom>
        </p:spPr>
        <p:txBody>
          <a:bodyPr vert="horz" wrap="none" lIns="0" tIns="0" rIns="0" bIns="0" rtlCol="0" anchor="b">
            <a:spAutoFit/>
          </a:bodyPr>
          <a:lstStyle>
            <a:defPPr>
              <a:defRPr lang="en-US"/>
            </a:defPPr>
            <a:lvl1pPr marL="0" algn="l" defTabSz="945947" rtl="0" eaLnBrk="1" latinLnBrk="0" hangingPunct="1">
              <a:defRPr sz="800" kern="1200">
                <a:solidFill>
                  <a:schemeClr val="tx2"/>
                </a:solidFill>
                <a:latin typeface="+mn-lt"/>
                <a:ea typeface="+mn-ea"/>
                <a:cs typeface="+mn-cs"/>
              </a:defRPr>
            </a:lvl1pPr>
            <a:lvl2pPr marL="472974" algn="l" defTabSz="945947" rtl="0" eaLnBrk="1" latinLnBrk="0" hangingPunct="1">
              <a:defRPr sz="1904" kern="1200">
                <a:solidFill>
                  <a:schemeClr val="tx1"/>
                </a:solidFill>
                <a:latin typeface="+mn-lt"/>
                <a:ea typeface="+mn-ea"/>
                <a:cs typeface="+mn-cs"/>
              </a:defRPr>
            </a:lvl2pPr>
            <a:lvl3pPr marL="945947" algn="l" defTabSz="945947" rtl="0" eaLnBrk="1" latinLnBrk="0" hangingPunct="1">
              <a:defRPr sz="1904" kern="1200">
                <a:solidFill>
                  <a:schemeClr val="tx1"/>
                </a:solidFill>
                <a:latin typeface="+mn-lt"/>
                <a:ea typeface="+mn-ea"/>
                <a:cs typeface="+mn-cs"/>
              </a:defRPr>
            </a:lvl3pPr>
            <a:lvl4pPr marL="1418921" algn="l" defTabSz="945947" rtl="0" eaLnBrk="1" latinLnBrk="0" hangingPunct="1">
              <a:defRPr sz="1904" kern="1200">
                <a:solidFill>
                  <a:schemeClr val="tx1"/>
                </a:solidFill>
                <a:latin typeface="+mn-lt"/>
                <a:ea typeface="+mn-ea"/>
                <a:cs typeface="+mn-cs"/>
              </a:defRPr>
            </a:lvl4pPr>
            <a:lvl5pPr marL="1891895" algn="l" defTabSz="945947" rtl="0" eaLnBrk="1" latinLnBrk="0" hangingPunct="1">
              <a:defRPr sz="1904" kern="1200">
                <a:solidFill>
                  <a:schemeClr val="tx1"/>
                </a:solidFill>
                <a:latin typeface="+mn-lt"/>
                <a:ea typeface="+mn-ea"/>
                <a:cs typeface="+mn-cs"/>
              </a:defRPr>
            </a:lvl5pPr>
            <a:lvl6pPr marL="2364869" algn="l" defTabSz="945947" rtl="0" eaLnBrk="1" latinLnBrk="0" hangingPunct="1">
              <a:defRPr sz="1904" kern="1200">
                <a:solidFill>
                  <a:schemeClr val="tx1"/>
                </a:solidFill>
                <a:latin typeface="+mn-lt"/>
                <a:ea typeface="+mn-ea"/>
                <a:cs typeface="+mn-cs"/>
              </a:defRPr>
            </a:lvl6pPr>
            <a:lvl7pPr marL="2837842" algn="l" defTabSz="945947" rtl="0" eaLnBrk="1" latinLnBrk="0" hangingPunct="1">
              <a:defRPr sz="1904" kern="1200">
                <a:solidFill>
                  <a:schemeClr val="tx1"/>
                </a:solidFill>
                <a:latin typeface="+mn-lt"/>
                <a:ea typeface="+mn-ea"/>
                <a:cs typeface="+mn-cs"/>
              </a:defRPr>
            </a:lvl7pPr>
            <a:lvl8pPr marL="3310816" algn="l" defTabSz="945947" rtl="0" eaLnBrk="1" latinLnBrk="0" hangingPunct="1">
              <a:defRPr sz="1904" kern="1200">
                <a:solidFill>
                  <a:schemeClr val="tx1"/>
                </a:solidFill>
                <a:latin typeface="+mn-lt"/>
                <a:ea typeface="+mn-ea"/>
                <a:cs typeface="+mn-cs"/>
              </a:defRPr>
            </a:lvl8pPr>
            <a:lvl9pPr marL="3783790" algn="l" defTabSz="945947" rtl="0" eaLnBrk="1" latinLnBrk="0" hangingPunct="1">
              <a:defRPr sz="1904" kern="1200">
                <a:solidFill>
                  <a:schemeClr val="tx1"/>
                </a:solidFill>
                <a:latin typeface="+mn-lt"/>
                <a:ea typeface="+mn-ea"/>
                <a:cs typeface="+mn-cs"/>
              </a:defRPr>
            </a:lvl9pPr>
          </a:lstStyle>
          <a:p>
            <a:r>
              <a:rPr lang="en-GB" sz="900" cap="all" dirty="0">
                <a:solidFill>
                  <a:schemeClr val="bg1"/>
                </a:solidFill>
              </a:rPr>
              <a:t>Private and Confidential</a:t>
            </a:r>
          </a:p>
        </p:txBody>
      </p:sp>
      <p:sp>
        <p:nvSpPr>
          <p:cNvPr id="4" name="Date">
            <a:extLst>
              <a:ext uri="{FF2B5EF4-FFF2-40B4-BE49-F238E27FC236}">
                <a16:creationId xmlns:a16="http://schemas.microsoft.com/office/drawing/2014/main" id="{4E49F4F4-7334-4C25-AAC0-E4ABC4CD7F3B}"/>
              </a:ext>
            </a:extLst>
          </p:cNvPr>
          <p:cNvSpPr txBox="1"/>
          <p:nvPr/>
        </p:nvSpPr>
        <p:spPr bwMode="gray">
          <a:xfrm>
            <a:off x="2052319" y="3667234"/>
            <a:ext cx="5038725" cy="246062"/>
          </a:xfrm>
          <a:prstGeom prst="rect">
            <a:avLst/>
          </a:prstGeom>
          <a:noFill/>
        </p:spPr>
        <p:txBody>
          <a:bodyPr wrap="square" lIns="0" tIns="0" rIns="0" bIns="0" rtlCol="0">
            <a:spAutoFit/>
          </a:bodyPr>
          <a:lstStyle/>
          <a:p>
            <a:pPr algn="l"/>
            <a:r>
              <a:rPr lang="en-GB" sz="1600" b="1" dirty="0">
                <a:solidFill>
                  <a:schemeClr val="bg1"/>
                </a:solidFill>
              </a:rPr>
              <a:t>Presented at AGM 16 October 2023</a:t>
            </a:r>
          </a:p>
        </p:txBody>
      </p:sp>
      <p:pic>
        <p:nvPicPr>
          <p:cNvPr id="22" name="Content Placeholder 30" descr="A picture containing company name&#10;&#10;Description automatically generated">
            <a:extLst>
              <a:ext uri="{FF2B5EF4-FFF2-40B4-BE49-F238E27FC236}">
                <a16:creationId xmlns:a16="http://schemas.microsoft.com/office/drawing/2014/main" id="{C2976B60-EBAF-491A-B652-2B3393A650C4}"/>
              </a:ext>
            </a:extLst>
          </p:cNvPr>
          <p:cNvPicPr>
            <a:picLocks noChangeAspect="1"/>
          </p:cNvPicPr>
          <p:nvPr/>
        </p:nvPicPr>
        <p:blipFill rotWithShape="1">
          <a:blip r:embed="rId5"/>
          <a:srcRect l="9217" t="7115" r="6846" b="21676"/>
          <a:stretch/>
        </p:blipFill>
        <p:spPr>
          <a:xfrm>
            <a:off x="777003" y="6638847"/>
            <a:ext cx="843633" cy="843633"/>
          </a:xfrm>
          <a:prstGeom prst="rect">
            <a:avLst/>
          </a:prstGeom>
        </p:spPr>
      </p:pic>
    </p:spTree>
    <p:custDataLst>
      <p:tags r:id="rId1"/>
    </p:custDataLst>
    <p:extLst>
      <p:ext uri="{BB962C8B-B14F-4D97-AF65-F5344CB8AC3E}">
        <p14:creationId xmlns:p14="http://schemas.microsoft.com/office/powerpoint/2010/main" val="10010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DFF21EC-428D-B0F3-31A2-61A69CB5BC71}"/>
              </a:ext>
            </a:extLst>
          </p:cNvPr>
          <p:cNvPicPr>
            <a:picLocks noChangeAspect="1"/>
          </p:cNvPicPr>
          <p:nvPr/>
        </p:nvPicPr>
        <p:blipFill>
          <a:blip r:embed="rId3"/>
          <a:stretch>
            <a:fillRect/>
          </a:stretch>
        </p:blipFill>
        <p:spPr>
          <a:xfrm>
            <a:off x="721518" y="784045"/>
            <a:ext cx="9248775" cy="2295525"/>
          </a:xfrm>
          <a:prstGeom prst="rect">
            <a:avLst/>
          </a:prstGeom>
          <a:ln w="38100">
            <a:solidFill>
              <a:srgbClr val="C9EC51"/>
            </a:solidFill>
          </a:ln>
        </p:spPr>
      </p:pic>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a:xfrm>
            <a:off x="548330" y="2853232"/>
            <a:ext cx="3021687" cy="2563543"/>
          </a:xfrm>
        </p:spPr>
        <p:txBody>
          <a:bodyPr/>
          <a:lstStyle/>
          <a:p>
            <a:r>
              <a:rPr lang="en-GB" dirty="0"/>
              <a:t>Status reminder</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2</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4022166" y="3305908"/>
            <a:ext cx="6121317" cy="3729119"/>
          </a:xfrm>
        </p:spPr>
        <p:txBody>
          <a:bodyPr/>
          <a:lstStyle/>
          <a:p>
            <a:pPr marL="342900" indent="-342900">
              <a:spcBef>
                <a:spcPts val="0"/>
              </a:spcBef>
              <a:spcAft>
                <a:spcPts val="0"/>
              </a:spcAft>
              <a:buFont typeface="Arial" panose="020B0604020202020204" pitchFamily="34" charset="0"/>
              <a:buChar char="•"/>
            </a:pPr>
            <a:r>
              <a:rPr lang="en-GB" sz="2400" b="0" cap="none" dirty="0"/>
              <a:t>As a company limited by guarantee, there are no shareholders and cannot pay dividends.</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Commonly used by not-for-profit organisations.</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NB: The members are not the same as the levy-payers.</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endParaRPr lang="en-GB" sz="2400" b="0" cap="none" dirty="0"/>
          </a:p>
        </p:txBody>
      </p:sp>
    </p:spTree>
    <p:extLst>
      <p:ext uri="{BB962C8B-B14F-4D97-AF65-F5344CB8AC3E}">
        <p14:creationId xmlns:p14="http://schemas.microsoft.com/office/powerpoint/2010/main" val="139615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448F7C8-C7EA-4AE5-575C-A29A3D5836AD}"/>
              </a:ext>
            </a:extLst>
          </p:cNvPr>
          <p:cNvPicPr>
            <a:picLocks noChangeAspect="1"/>
          </p:cNvPicPr>
          <p:nvPr/>
        </p:nvPicPr>
        <p:blipFill>
          <a:blip r:embed="rId3"/>
          <a:stretch>
            <a:fillRect/>
          </a:stretch>
        </p:blipFill>
        <p:spPr>
          <a:xfrm>
            <a:off x="1084268" y="142363"/>
            <a:ext cx="8523275" cy="5103165"/>
          </a:xfrm>
          <a:prstGeom prst="rect">
            <a:avLst/>
          </a:prstGeom>
          <a:ln w="38100">
            <a:solidFill>
              <a:srgbClr val="C9EC51"/>
            </a:solidFill>
          </a:ln>
        </p:spPr>
      </p:pic>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a:xfrm>
            <a:off x="485775" y="2853232"/>
            <a:ext cx="3021687" cy="4004768"/>
          </a:xfrm>
        </p:spPr>
        <p:txBody>
          <a:bodyPr/>
          <a:lstStyle/>
          <a:p>
            <a:br>
              <a:rPr lang="en-GB" dirty="0"/>
            </a:br>
            <a:br>
              <a:rPr lang="en-GB" dirty="0"/>
            </a:br>
            <a:br>
              <a:rPr lang="en-GB" dirty="0"/>
            </a:br>
            <a:br>
              <a:rPr lang="en-GB" dirty="0"/>
            </a:br>
            <a:r>
              <a:rPr lang="en-GB" dirty="0"/>
              <a:t>Terminology</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3</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4022166" y="5029199"/>
            <a:ext cx="6121317" cy="2005827"/>
          </a:xfrm>
        </p:spPr>
        <p:txBody>
          <a:bodyPr/>
          <a:lstStyle/>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Despite ‘profit/loss’ terminology used, per company legislation, it’s really income and expenditure with a surplus/deficit for year. </a:t>
            </a:r>
          </a:p>
          <a:p>
            <a:pPr marL="342900" indent="-342900">
              <a:spcBef>
                <a:spcPts val="0"/>
              </a:spcBef>
              <a:spcAft>
                <a:spcPts val="0"/>
              </a:spcAft>
              <a:buFont typeface="Arial" panose="020B0604020202020204" pitchFamily="34" charset="0"/>
              <a:buChar char="•"/>
            </a:pPr>
            <a:endParaRPr lang="en-GB" sz="2400" b="0" cap="none" dirty="0"/>
          </a:p>
        </p:txBody>
      </p:sp>
    </p:spTree>
    <p:extLst>
      <p:ext uri="{BB962C8B-B14F-4D97-AF65-F5344CB8AC3E}">
        <p14:creationId xmlns:p14="http://schemas.microsoft.com/office/powerpoint/2010/main" val="29528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E000BE4-CA4C-EACE-2C18-A9F642076E09}"/>
              </a:ext>
            </a:extLst>
          </p:cNvPr>
          <p:cNvPicPr>
            <a:picLocks noChangeAspect="1"/>
          </p:cNvPicPr>
          <p:nvPr/>
        </p:nvPicPr>
        <p:blipFill>
          <a:blip r:embed="rId3"/>
          <a:stretch>
            <a:fillRect/>
          </a:stretch>
        </p:blipFill>
        <p:spPr>
          <a:xfrm>
            <a:off x="530880" y="463092"/>
            <a:ext cx="9630050" cy="2519727"/>
          </a:xfrm>
          <a:prstGeom prst="rect">
            <a:avLst/>
          </a:prstGeom>
          <a:ln w="38100">
            <a:solidFill>
              <a:srgbClr val="C9EC51"/>
            </a:solidFill>
          </a:ln>
        </p:spPr>
      </p:pic>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p:txBody>
          <a:bodyPr/>
          <a:lstStyle/>
          <a:p>
            <a:r>
              <a:rPr lang="en-GB" dirty="0"/>
              <a:t>Income</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4</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4022166" y="3438939"/>
            <a:ext cx="6121317" cy="3596087"/>
          </a:xfrm>
        </p:spPr>
        <p:txBody>
          <a:bodyPr/>
          <a:lstStyle/>
          <a:p>
            <a:pPr marL="342900" indent="-342900">
              <a:spcBef>
                <a:spcPts val="0"/>
              </a:spcBef>
              <a:spcAft>
                <a:spcPts val="0"/>
              </a:spcAft>
              <a:buFont typeface="Arial" panose="020B0604020202020204" pitchFamily="34" charset="0"/>
              <a:buChar char="•"/>
            </a:pPr>
            <a:r>
              <a:rPr lang="en-GB" sz="2400" b="0" cap="none" dirty="0"/>
              <a:t>The majority of income is the BID levy which is recognised upon collection by Bedford Borough Council. </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Collections rates were slow in 2022 (reflecting deferred levies under COVID measures) resulting in unusually low income recognised in 2022 and a subsequent catch up during 2023.</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endParaRPr lang="en-GB" sz="2400" b="0" cap="none" dirty="0"/>
          </a:p>
        </p:txBody>
      </p:sp>
    </p:spTree>
    <p:extLst>
      <p:ext uri="{BB962C8B-B14F-4D97-AF65-F5344CB8AC3E}">
        <p14:creationId xmlns:p14="http://schemas.microsoft.com/office/powerpoint/2010/main" val="280408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53A4681-A00F-7241-1F8A-A1CB75551536}"/>
              </a:ext>
            </a:extLst>
          </p:cNvPr>
          <p:cNvPicPr>
            <a:picLocks noChangeAspect="1"/>
          </p:cNvPicPr>
          <p:nvPr/>
        </p:nvPicPr>
        <p:blipFill>
          <a:blip r:embed="rId3"/>
          <a:stretch>
            <a:fillRect/>
          </a:stretch>
        </p:blipFill>
        <p:spPr>
          <a:xfrm>
            <a:off x="788192" y="618952"/>
            <a:ext cx="9077325" cy="3009900"/>
          </a:xfrm>
          <a:prstGeom prst="rect">
            <a:avLst/>
          </a:prstGeom>
          <a:ln w="38100">
            <a:solidFill>
              <a:srgbClr val="C9EC51"/>
            </a:solidFill>
          </a:ln>
        </p:spPr>
      </p:pic>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a:xfrm>
            <a:off x="404132" y="4125659"/>
            <a:ext cx="3021687" cy="2563543"/>
          </a:xfrm>
        </p:spPr>
        <p:txBody>
          <a:bodyPr/>
          <a:lstStyle/>
          <a:p>
            <a:r>
              <a:rPr lang="en-GB" dirty="0"/>
              <a:t>Project expenditure</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5</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3976620" y="3841394"/>
            <a:ext cx="6121317" cy="3255189"/>
          </a:xfrm>
        </p:spPr>
        <p:txBody>
          <a:bodyPr/>
          <a:lstStyle/>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Despite variations in the timing of income, project expenditure is carefully managed to provide a consistent delivery.</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Costs overall are therefore very similar year on year.</a:t>
            </a:r>
          </a:p>
        </p:txBody>
      </p:sp>
    </p:spTree>
    <p:extLst>
      <p:ext uri="{BB962C8B-B14F-4D97-AF65-F5344CB8AC3E}">
        <p14:creationId xmlns:p14="http://schemas.microsoft.com/office/powerpoint/2010/main" val="29932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p:txBody>
          <a:bodyPr/>
          <a:lstStyle/>
          <a:p>
            <a:br>
              <a:rPr lang="en-GB" dirty="0"/>
            </a:br>
            <a:br>
              <a:rPr lang="en-GB" dirty="0"/>
            </a:br>
            <a:r>
              <a:rPr lang="en-GB" dirty="0"/>
              <a:t>Vouchers</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6</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4022166" y="4262511"/>
            <a:ext cx="6121317" cy="2772516"/>
          </a:xfrm>
        </p:spPr>
        <p:txBody>
          <a:bodyPr/>
          <a:lstStyle/>
          <a:p>
            <a:pPr marL="342900" indent="-342900">
              <a:spcBef>
                <a:spcPts val="0"/>
              </a:spcBef>
              <a:spcAft>
                <a:spcPts val="0"/>
              </a:spcAft>
              <a:buFont typeface="Arial" panose="020B0604020202020204" pitchFamily="34" charset="0"/>
              <a:buChar char="•"/>
            </a:pPr>
            <a:r>
              <a:rPr lang="en-GB" sz="2400" b="0" cap="none" dirty="0"/>
              <a:t>The voucher scheme continues to operate and, as per previous years, vouchers costs tend to be higher in years with a River Festival due to promotional issues.</a:t>
            </a:r>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Closing creditor £3,935 (2022: £3,500)</a:t>
            </a:r>
            <a:endParaRPr lang="en-GB" dirty="0"/>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endParaRPr lang="en-GB" sz="2400" b="0" cap="none" dirty="0"/>
          </a:p>
        </p:txBody>
      </p:sp>
      <p:pic>
        <p:nvPicPr>
          <p:cNvPr id="24" name="Picture 23">
            <a:extLst>
              <a:ext uri="{FF2B5EF4-FFF2-40B4-BE49-F238E27FC236}">
                <a16:creationId xmlns:a16="http://schemas.microsoft.com/office/drawing/2014/main" id="{F6E7D30F-13EA-BAC2-26A7-27BD6B886DED}"/>
              </a:ext>
            </a:extLst>
          </p:cNvPr>
          <p:cNvPicPr>
            <a:picLocks noChangeAspect="1"/>
          </p:cNvPicPr>
          <p:nvPr/>
        </p:nvPicPr>
        <p:blipFill>
          <a:blip r:embed="rId3"/>
          <a:stretch>
            <a:fillRect/>
          </a:stretch>
        </p:blipFill>
        <p:spPr>
          <a:xfrm>
            <a:off x="1045367" y="481518"/>
            <a:ext cx="8601075" cy="3171825"/>
          </a:xfrm>
          <a:prstGeom prst="rect">
            <a:avLst/>
          </a:prstGeom>
          <a:ln w="38100">
            <a:solidFill>
              <a:srgbClr val="C9EC51"/>
            </a:solidFill>
          </a:ln>
        </p:spPr>
      </p:pic>
    </p:spTree>
    <p:extLst>
      <p:ext uri="{BB962C8B-B14F-4D97-AF65-F5344CB8AC3E}">
        <p14:creationId xmlns:p14="http://schemas.microsoft.com/office/powerpoint/2010/main" val="221473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81B9-A266-4A48-AA2F-F289477A6DD9}"/>
              </a:ext>
            </a:extLst>
          </p:cNvPr>
          <p:cNvSpPr>
            <a:spLocks noGrp="1"/>
          </p:cNvSpPr>
          <p:nvPr>
            <p:ph type="title"/>
          </p:nvPr>
        </p:nvSpPr>
        <p:spPr/>
        <p:txBody>
          <a:bodyPr/>
          <a:lstStyle/>
          <a:p>
            <a:br>
              <a:rPr lang="en-GB" dirty="0"/>
            </a:br>
            <a:br>
              <a:rPr lang="en-GB" dirty="0"/>
            </a:br>
            <a:br>
              <a:rPr lang="en-GB" dirty="0"/>
            </a:br>
            <a:br>
              <a:rPr lang="en-GB" dirty="0"/>
            </a:br>
            <a:r>
              <a:rPr lang="en-GB" dirty="0"/>
              <a:t>Cash basis</a:t>
            </a:r>
          </a:p>
        </p:txBody>
      </p:sp>
      <p:sp>
        <p:nvSpPr>
          <p:cNvPr id="4" name="Content Placeholder 3">
            <a:extLst>
              <a:ext uri="{FF2B5EF4-FFF2-40B4-BE49-F238E27FC236}">
                <a16:creationId xmlns:a16="http://schemas.microsoft.com/office/drawing/2014/main" id="{6EEFF18C-1C8A-4230-901B-E152DE6FA400}"/>
              </a:ext>
            </a:extLst>
          </p:cNvPr>
          <p:cNvSpPr>
            <a:spLocks noGrp="1"/>
          </p:cNvSpPr>
          <p:nvPr>
            <p:ph idx="11"/>
          </p:nvPr>
        </p:nvSpPr>
        <p:spPr/>
        <p:txBody>
          <a:bodyPr/>
          <a:lstStyle/>
          <a:p>
            <a:endParaRPr lang="en-GB"/>
          </a:p>
        </p:txBody>
      </p:sp>
      <p:sp>
        <p:nvSpPr>
          <p:cNvPr id="5" name="Content Placeholder 4">
            <a:extLst>
              <a:ext uri="{FF2B5EF4-FFF2-40B4-BE49-F238E27FC236}">
                <a16:creationId xmlns:a16="http://schemas.microsoft.com/office/drawing/2014/main" id="{2C902423-49D4-4D11-B731-AB7455501FC2}"/>
              </a:ext>
            </a:extLst>
          </p:cNvPr>
          <p:cNvSpPr>
            <a:spLocks noGrp="1"/>
          </p:cNvSpPr>
          <p:nvPr>
            <p:ph idx="15"/>
          </p:nvPr>
        </p:nvSpPr>
        <p:spPr/>
        <p:txBody>
          <a:bodyPr/>
          <a:lstStyle/>
          <a:p>
            <a:endParaRPr lang="en-GB"/>
          </a:p>
        </p:txBody>
      </p:sp>
      <p:sp>
        <p:nvSpPr>
          <p:cNvPr id="6" name="Content Placeholder 5">
            <a:extLst>
              <a:ext uri="{FF2B5EF4-FFF2-40B4-BE49-F238E27FC236}">
                <a16:creationId xmlns:a16="http://schemas.microsoft.com/office/drawing/2014/main" id="{AFDE8E52-6AF5-4F1D-B649-1A4B332365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891314BB-B7F4-41F4-817A-1DA56A7DC143}"/>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B3251F28-1F31-498A-9DAF-67A6F959970C}"/>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6E626AF-E69E-498A-AB3A-7C197E9E866A}"/>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192A612E-1737-4E1A-BEE0-9F1555624EA4}"/>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2F332A8D-C4CA-49F9-A49F-74035F41F53A}"/>
              </a:ext>
            </a:extLst>
          </p:cNvPr>
          <p:cNvSpPr>
            <a:spLocks noGrp="1"/>
          </p:cNvSpPr>
          <p:nvPr>
            <p:ph idx="21"/>
          </p:nvPr>
        </p:nvSpPr>
        <p:spPr/>
        <p:txBody>
          <a:bodyPr/>
          <a:lstStyle/>
          <a:p>
            <a:endParaRPr lang="en-GB"/>
          </a:p>
        </p:txBody>
      </p:sp>
      <p:sp>
        <p:nvSpPr>
          <p:cNvPr id="12" name="Content Placeholder 11">
            <a:extLst>
              <a:ext uri="{FF2B5EF4-FFF2-40B4-BE49-F238E27FC236}">
                <a16:creationId xmlns:a16="http://schemas.microsoft.com/office/drawing/2014/main" id="{165AC3A6-EEF7-4A26-9520-F9186162DED5}"/>
              </a:ext>
            </a:extLst>
          </p:cNvPr>
          <p:cNvSpPr>
            <a:spLocks noGrp="1"/>
          </p:cNvSpPr>
          <p:nvPr>
            <p:ph idx="22"/>
          </p:nvPr>
        </p:nvSpPr>
        <p:spPr/>
        <p:txBody>
          <a:bodyPr/>
          <a:lstStyle/>
          <a:p>
            <a:endParaRPr lang="en-GB"/>
          </a:p>
        </p:txBody>
      </p:sp>
      <p:sp>
        <p:nvSpPr>
          <p:cNvPr id="13" name="Content Placeholder 12">
            <a:extLst>
              <a:ext uri="{FF2B5EF4-FFF2-40B4-BE49-F238E27FC236}">
                <a16:creationId xmlns:a16="http://schemas.microsoft.com/office/drawing/2014/main" id="{1D86C42F-5DC0-4E0A-B630-BE218C96BA93}"/>
              </a:ext>
            </a:extLst>
          </p:cNvPr>
          <p:cNvSpPr>
            <a:spLocks noGrp="1"/>
          </p:cNvSpPr>
          <p:nvPr>
            <p:ph idx="23"/>
          </p:nvPr>
        </p:nvSpPr>
        <p:spPr/>
        <p:txBody>
          <a:bodyPr/>
          <a:lstStyle/>
          <a:p>
            <a:endParaRPr lang="en-GB"/>
          </a:p>
        </p:txBody>
      </p:sp>
      <p:sp>
        <p:nvSpPr>
          <p:cNvPr id="14" name="Content Placeholder 13">
            <a:extLst>
              <a:ext uri="{FF2B5EF4-FFF2-40B4-BE49-F238E27FC236}">
                <a16:creationId xmlns:a16="http://schemas.microsoft.com/office/drawing/2014/main" id="{B672BBFD-EFBD-4D8F-A7FC-4F2450AE05A8}"/>
              </a:ext>
            </a:extLst>
          </p:cNvPr>
          <p:cNvSpPr>
            <a:spLocks noGrp="1"/>
          </p:cNvSpPr>
          <p:nvPr>
            <p:ph idx="24"/>
          </p:nvPr>
        </p:nvSpPr>
        <p:spPr/>
        <p:txBody>
          <a:bodyPr/>
          <a:lstStyle/>
          <a:p>
            <a:endParaRPr lang="en-GB"/>
          </a:p>
        </p:txBody>
      </p:sp>
      <p:sp>
        <p:nvSpPr>
          <p:cNvPr id="15" name="Content Placeholder 14">
            <a:extLst>
              <a:ext uri="{FF2B5EF4-FFF2-40B4-BE49-F238E27FC236}">
                <a16:creationId xmlns:a16="http://schemas.microsoft.com/office/drawing/2014/main" id="{5D5D882A-E957-43DB-A25A-486142F65EAB}"/>
              </a:ext>
            </a:extLst>
          </p:cNvPr>
          <p:cNvSpPr>
            <a:spLocks noGrp="1"/>
          </p:cNvSpPr>
          <p:nvPr>
            <p:ph idx="25"/>
          </p:nvPr>
        </p:nvSpPr>
        <p:spPr/>
        <p:txBody>
          <a:bodyPr/>
          <a:lstStyle/>
          <a:p>
            <a:endParaRPr lang="en-GB"/>
          </a:p>
        </p:txBody>
      </p:sp>
      <p:sp>
        <p:nvSpPr>
          <p:cNvPr id="16" name="Content Placeholder 15">
            <a:extLst>
              <a:ext uri="{FF2B5EF4-FFF2-40B4-BE49-F238E27FC236}">
                <a16:creationId xmlns:a16="http://schemas.microsoft.com/office/drawing/2014/main" id="{A48A9C74-6116-48E6-A6CE-9ECE913293C6}"/>
              </a:ext>
            </a:extLst>
          </p:cNvPr>
          <p:cNvSpPr>
            <a:spLocks noGrp="1"/>
          </p:cNvSpPr>
          <p:nvPr>
            <p:ph idx="26"/>
          </p:nvPr>
        </p:nvSpPr>
        <p:spPr/>
        <p:txBody>
          <a:bodyPr/>
          <a:lstStyle/>
          <a:p>
            <a:endParaRPr lang="en-GB"/>
          </a:p>
        </p:txBody>
      </p:sp>
      <p:sp>
        <p:nvSpPr>
          <p:cNvPr id="17" name="Content Placeholder 16">
            <a:extLst>
              <a:ext uri="{FF2B5EF4-FFF2-40B4-BE49-F238E27FC236}">
                <a16:creationId xmlns:a16="http://schemas.microsoft.com/office/drawing/2014/main" id="{3A77B142-4E22-4DC5-B255-EEA5BC6739B9}"/>
              </a:ext>
            </a:extLst>
          </p:cNvPr>
          <p:cNvSpPr>
            <a:spLocks noGrp="1"/>
          </p:cNvSpPr>
          <p:nvPr>
            <p:ph idx="27"/>
          </p:nvPr>
        </p:nvSpPr>
        <p:spPr/>
        <p:txBody>
          <a:bodyPr/>
          <a:lstStyle/>
          <a:p>
            <a:endParaRPr lang="en-GB"/>
          </a:p>
        </p:txBody>
      </p:sp>
      <p:sp>
        <p:nvSpPr>
          <p:cNvPr id="18" name="Content Placeholder 17">
            <a:extLst>
              <a:ext uri="{FF2B5EF4-FFF2-40B4-BE49-F238E27FC236}">
                <a16:creationId xmlns:a16="http://schemas.microsoft.com/office/drawing/2014/main" id="{293BB652-9892-4F46-96A7-080356D572DB}"/>
              </a:ext>
            </a:extLst>
          </p:cNvPr>
          <p:cNvSpPr>
            <a:spLocks noGrp="1"/>
          </p:cNvSpPr>
          <p:nvPr>
            <p:ph idx="28"/>
          </p:nvPr>
        </p:nvSpPr>
        <p:spPr/>
        <p:txBody>
          <a:bodyPr/>
          <a:lstStyle/>
          <a:p>
            <a:endParaRPr lang="en-GB"/>
          </a:p>
        </p:txBody>
      </p:sp>
      <p:sp>
        <p:nvSpPr>
          <p:cNvPr id="19" name="Content Placeholder 18">
            <a:extLst>
              <a:ext uri="{FF2B5EF4-FFF2-40B4-BE49-F238E27FC236}">
                <a16:creationId xmlns:a16="http://schemas.microsoft.com/office/drawing/2014/main" id="{D8D1B144-B426-4E6B-81CC-CB42BBA80862}"/>
              </a:ext>
            </a:extLst>
          </p:cNvPr>
          <p:cNvSpPr>
            <a:spLocks noGrp="1"/>
          </p:cNvSpPr>
          <p:nvPr>
            <p:ph idx="29"/>
          </p:nvPr>
        </p:nvSpPr>
        <p:spPr/>
        <p:txBody>
          <a:bodyPr/>
          <a:lstStyle/>
          <a:p>
            <a:endParaRPr lang="en-GB"/>
          </a:p>
        </p:txBody>
      </p:sp>
      <p:sp>
        <p:nvSpPr>
          <p:cNvPr id="20" name="Content Placeholder 19">
            <a:extLst>
              <a:ext uri="{FF2B5EF4-FFF2-40B4-BE49-F238E27FC236}">
                <a16:creationId xmlns:a16="http://schemas.microsoft.com/office/drawing/2014/main" id="{DEE51BF2-0F1E-4CB7-BD66-9C601D0C7D20}"/>
              </a:ext>
            </a:extLst>
          </p:cNvPr>
          <p:cNvSpPr>
            <a:spLocks noGrp="1"/>
          </p:cNvSpPr>
          <p:nvPr>
            <p:ph idx="30"/>
          </p:nvPr>
        </p:nvSpPr>
        <p:spPr/>
        <p:txBody>
          <a:bodyPr/>
          <a:lstStyle/>
          <a:p>
            <a:endParaRPr lang="en-GB"/>
          </a:p>
        </p:txBody>
      </p:sp>
      <p:sp>
        <p:nvSpPr>
          <p:cNvPr id="21" name="Content Placeholder 20">
            <a:extLst>
              <a:ext uri="{FF2B5EF4-FFF2-40B4-BE49-F238E27FC236}">
                <a16:creationId xmlns:a16="http://schemas.microsoft.com/office/drawing/2014/main" id="{EBC769DD-9E13-42B0-946E-047ACB5C37C2}"/>
              </a:ext>
            </a:extLst>
          </p:cNvPr>
          <p:cNvSpPr>
            <a:spLocks noGrp="1"/>
          </p:cNvSpPr>
          <p:nvPr>
            <p:ph idx="31"/>
          </p:nvPr>
        </p:nvSpPr>
        <p:spPr/>
        <p:txBody>
          <a:bodyPr/>
          <a:lstStyle/>
          <a:p>
            <a:endParaRPr lang="en-GB"/>
          </a:p>
        </p:txBody>
      </p:sp>
      <p:sp>
        <p:nvSpPr>
          <p:cNvPr id="22" name="Content Placeholder 21">
            <a:extLst>
              <a:ext uri="{FF2B5EF4-FFF2-40B4-BE49-F238E27FC236}">
                <a16:creationId xmlns:a16="http://schemas.microsoft.com/office/drawing/2014/main" id="{DAC40B5D-1A19-4EE9-96B3-B5F0A7EF6CB5}"/>
              </a:ext>
            </a:extLst>
          </p:cNvPr>
          <p:cNvSpPr>
            <a:spLocks noGrp="1"/>
          </p:cNvSpPr>
          <p:nvPr>
            <p:ph idx="32"/>
          </p:nvPr>
        </p:nvSpPr>
        <p:spPr/>
        <p:txBody>
          <a:bodyPr/>
          <a:lstStyle/>
          <a:p>
            <a:endParaRPr lang="en-GB"/>
          </a:p>
        </p:txBody>
      </p:sp>
      <p:sp>
        <p:nvSpPr>
          <p:cNvPr id="23" name="Slide Number Placeholder 22">
            <a:extLst>
              <a:ext uri="{FF2B5EF4-FFF2-40B4-BE49-F238E27FC236}">
                <a16:creationId xmlns:a16="http://schemas.microsoft.com/office/drawing/2014/main" id="{65CB0C25-2AFE-4F28-A317-E25D93AD1027}"/>
              </a:ext>
            </a:extLst>
          </p:cNvPr>
          <p:cNvSpPr>
            <a:spLocks noGrp="1"/>
          </p:cNvSpPr>
          <p:nvPr>
            <p:ph type="sldNum" sz="quarter" idx="33"/>
          </p:nvPr>
        </p:nvSpPr>
        <p:spPr/>
        <p:txBody>
          <a:bodyPr/>
          <a:lstStyle/>
          <a:p>
            <a:fld id="{04832ED4-C85C-43F3-853D-A2370F121FCD}" type="slidenum">
              <a:rPr lang="en-GB" smtClean="0"/>
              <a:pPr/>
              <a:t>7</a:t>
            </a:fld>
            <a:endParaRPr lang="en-GB" dirty="0"/>
          </a:p>
        </p:txBody>
      </p:sp>
      <p:sp>
        <p:nvSpPr>
          <p:cNvPr id="26" name="Content Placeholder 2">
            <a:extLst>
              <a:ext uri="{FF2B5EF4-FFF2-40B4-BE49-F238E27FC236}">
                <a16:creationId xmlns:a16="http://schemas.microsoft.com/office/drawing/2014/main" id="{89963FAB-61F8-4EFE-AAD3-BCD890817301}"/>
              </a:ext>
            </a:extLst>
          </p:cNvPr>
          <p:cNvSpPr>
            <a:spLocks noGrp="1"/>
          </p:cNvSpPr>
          <p:nvPr>
            <p:ph idx="1"/>
          </p:nvPr>
        </p:nvSpPr>
        <p:spPr>
          <a:xfrm>
            <a:off x="4022166" y="4770783"/>
            <a:ext cx="6121317" cy="2264244"/>
          </a:xfrm>
        </p:spPr>
        <p:txBody>
          <a:bodyPr/>
          <a:lstStyle/>
          <a:p>
            <a:pPr marL="342900" indent="-342900">
              <a:spcBef>
                <a:spcPts val="0"/>
              </a:spcBef>
              <a:spcAft>
                <a:spcPts val="0"/>
              </a:spcAft>
              <a:buFont typeface="Arial" panose="020B0604020202020204" pitchFamily="34" charset="0"/>
              <a:buChar char="•"/>
            </a:pPr>
            <a:endParaRPr lang="en-GB" sz="2400" b="0" cap="none" dirty="0"/>
          </a:p>
          <a:p>
            <a:pPr marL="342900" indent="-342900">
              <a:spcBef>
                <a:spcPts val="0"/>
              </a:spcBef>
              <a:spcAft>
                <a:spcPts val="0"/>
              </a:spcAft>
              <a:buFont typeface="Arial" panose="020B0604020202020204" pitchFamily="34" charset="0"/>
              <a:buChar char="•"/>
            </a:pPr>
            <a:r>
              <a:rPr lang="en-GB" sz="2400" b="0" cap="none" dirty="0"/>
              <a:t>Day-to-day operations on cash basis.</a:t>
            </a:r>
          </a:p>
          <a:p>
            <a:pPr marL="342900" indent="-342900">
              <a:spcBef>
                <a:spcPts val="0"/>
              </a:spcBef>
              <a:spcAft>
                <a:spcPts val="0"/>
              </a:spcAft>
              <a:buFont typeface="Arial" panose="020B0604020202020204" pitchFamily="34" charset="0"/>
              <a:buChar char="•"/>
            </a:pPr>
            <a:r>
              <a:rPr lang="en-GB" sz="2400" b="0" cap="none" dirty="0"/>
              <a:t>Timing of levy receipts at the end of the year determine the level of cash held at the year end. </a:t>
            </a:r>
          </a:p>
        </p:txBody>
      </p:sp>
      <p:pic>
        <p:nvPicPr>
          <p:cNvPr id="24" name="Picture 23">
            <a:extLst>
              <a:ext uri="{FF2B5EF4-FFF2-40B4-BE49-F238E27FC236}">
                <a16:creationId xmlns:a16="http://schemas.microsoft.com/office/drawing/2014/main" id="{F6730641-F50C-FA14-B013-6D778FDBC32B}"/>
              </a:ext>
            </a:extLst>
          </p:cNvPr>
          <p:cNvPicPr>
            <a:picLocks noChangeAspect="1"/>
          </p:cNvPicPr>
          <p:nvPr/>
        </p:nvPicPr>
        <p:blipFill>
          <a:blip r:embed="rId3"/>
          <a:stretch>
            <a:fillRect/>
          </a:stretch>
        </p:blipFill>
        <p:spPr>
          <a:xfrm>
            <a:off x="883443" y="350157"/>
            <a:ext cx="8924925" cy="4276725"/>
          </a:xfrm>
          <a:prstGeom prst="rect">
            <a:avLst/>
          </a:prstGeom>
          <a:ln w="38100">
            <a:solidFill>
              <a:srgbClr val="C9EC51"/>
            </a:solidFill>
          </a:ln>
        </p:spPr>
      </p:pic>
    </p:spTree>
    <p:extLst>
      <p:ext uri="{BB962C8B-B14F-4D97-AF65-F5344CB8AC3E}">
        <p14:creationId xmlns:p14="http://schemas.microsoft.com/office/powerpoint/2010/main" val="2643513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 val="1"/>
</p:tagLst>
</file>

<file path=ppt/tags/tag10.xml><?xml version="1.0" encoding="utf-8"?>
<p:tagLst xmlns:a="http://schemas.openxmlformats.org/drawingml/2006/main" xmlns:r="http://schemas.openxmlformats.org/officeDocument/2006/relationships" xmlns:p="http://schemas.openxmlformats.org/presentationml/2006/main">
  <p:tag name="PLACEHOLDER" val="10"/>
</p:tagLst>
</file>

<file path=ppt/tags/tag11.xml><?xml version="1.0" encoding="utf-8"?>
<p:tagLst xmlns:a="http://schemas.openxmlformats.org/drawingml/2006/main" xmlns:r="http://schemas.openxmlformats.org/officeDocument/2006/relationships" xmlns:p="http://schemas.openxmlformats.org/presentationml/2006/main">
  <p:tag name="PLACEHOLDER" val="11"/>
</p:tagLst>
</file>

<file path=ppt/tags/tag12.xml><?xml version="1.0" encoding="utf-8"?>
<p:tagLst xmlns:a="http://schemas.openxmlformats.org/drawingml/2006/main" xmlns:r="http://schemas.openxmlformats.org/officeDocument/2006/relationships" xmlns:p="http://schemas.openxmlformats.org/presentationml/2006/main">
  <p:tag name="PLACEHOLDER" val="12"/>
</p:tagLst>
</file>

<file path=ppt/tags/tag13.xml><?xml version="1.0" encoding="utf-8"?>
<p:tagLst xmlns:a="http://schemas.openxmlformats.org/drawingml/2006/main" xmlns:r="http://schemas.openxmlformats.org/officeDocument/2006/relationships" xmlns:p="http://schemas.openxmlformats.org/presentationml/2006/main">
  <p:tag name="PLACEHOLDER" val="13"/>
</p:tagLst>
</file>

<file path=ppt/tags/tag14.xml><?xml version="1.0" encoding="utf-8"?>
<p:tagLst xmlns:a="http://schemas.openxmlformats.org/drawingml/2006/main" xmlns:r="http://schemas.openxmlformats.org/officeDocument/2006/relationships" xmlns:p="http://schemas.openxmlformats.org/presentationml/2006/main">
  <p:tag name="PLACEHOLDER" val="14"/>
</p:tagLst>
</file>

<file path=ppt/tags/tag15.xml><?xml version="1.0" encoding="utf-8"?>
<p:tagLst xmlns:a="http://schemas.openxmlformats.org/drawingml/2006/main" xmlns:r="http://schemas.openxmlformats.org/officeDocument/2006/relationships" xmlns:p="http://schemas.openxmlformats.org/presentationml/2006/main">
  <p:tag name="PLACEHOLDER" val="15"/>
</p:tagLst>
</file>

<file path=ppt/tags/tag16.xml><?xml version="1.0" encoding="utf-8"?>
<p:tagLst xmlns:a="http://schemas.openxmlformats.org/drawingml/2006/main" xmlns:r="http://schemas.openxmlformats.org/officeDocument/2006/relationships" xmlns:p="http://schemas.openxmlformats.org/presentationml/2006/main">
  <p:tag name="PLACEHOLDER" val="16"/>
</p:tagLst>
</file>

<file path=ppt/tags/tag17.xml><?xml version="1.0" encoding="utf-8"?>
<p:tagLst xmlns:a="http://schemas.openxmlformats.org/drawingml/2006/main" xmlns:r="http://schemas.openxmlformats.org/officeDocument/2006/relationships" xmlns:p="http://schemas.openxmlformats.org/presentationml/2006/main">
  <p:tag name="PLACEHOLDER" val="17"/>
</p:tagLst>
</file>

<file path=ppt/tags/tag18.xml><?xml version="1.0" encoding="utf-8"?>
<p:tagLst xmlns:a="http://schemas.openxmlformats.org/drawingml/2006/main" xmlns:r="http://schemas.openxmlformats.org/officeDocument/2006/relationships" xmlns:p="http://schemas.openxmlformats.org/presentationml/2006/main">
  <p:tag name="PLACEHOLDER" val="18"/>
</p:tagLst>
</file>

<file path=ppt/tags/tag19.xml><?xml version="1.0" encoding="utf-8"?>
<p:tagLst xmlns:a="http://schemas.openxmlformats.org/drawingml/2006/main" xmlns:r="http://schemas.openxmlformats.org/officeDocument/2006/relationships" xmlns:p="http://schemas.openxmlformats.org/presentationml/2006/main">
  <p:tag name="PLACEHOLDER" val="19"/>
</p:tagLst>
</file>

<file path=ppt/tags/tag2.xml><?xml version="1.0" encoding="utf-8"?>
<p:tagLst xmlns:a="http://schemas.openxmlformats.org/drawingml/2006/main" xmlns:r="http://schemas.openxmlformats.org/officeDocument/2006/relationships" xmlns:p="http://schemas.openxmlformats.org/presentationml/2006/main">
  <p:tag name="PLACEHOLDER" val="2"/>
</p:tagLst>
</file>

<file path=ppt/tags/tag20.xml><?xml version="1.0" encoding="utf-8"?>
<p:tagLst xmlns:a="http://schemas.openxmlformats.org/drawingml/2006/main" xmlns:r="http://schemas.openxmlformats.org/officeDocument/2006/relationships" xmlns:p="http://schemas.openxmlformats.org/presentationml/2006/main">
  <p:tag name="PLACEHOLDER" val="20"/>
</p:tagLst>
</file>

<file path=ppt/tags/tag21.xml><?xml version="1.0" encoding="utf-8"?>
<p:tagLst xmlns:a="http://schemas.openxmlformats.org/drawingml/2006/main" xmlns:r="http://schemas.openxmlformats.org/officeDocument/2006/relationships" xmlns:p="http://schemas.openxmlformats.org/presentationml/2006/main">
  <p:tag name="PLACEHOLDER" val="1"/>
</p:tagLst>
</file>

<file path=ppt/tags/tag22.xml><?xml version="1.0" encoding="utf-8"?>
<p:tagLst xmlns:a="http://schemas.openxmlformats.org/drawingml/2006/main" xmlns:r="http://schemas.openxmlformats.org/officeDocument/2006/relationships" xmlns:p="http://schemas.openxmlformats.org/presentationml/2006/main">
  <p:tag name="PLACEHOLDER" val="2"/>
</p:tagLst>
</file>

<file path=ppt/tags/tag23.xml><?xml version="1.0" encoding="utf-8"?>
<p:tagLst xmlns:a="http://schemas.openxmlformats.org/drawingml/2006/main" xmlns:r="http://schemas.openxmlformats.org/officeDocument/2006/relationships" xmlns:p="http://schemas.openxmlformats.org/presentationml/2006/main">
  <p:tag name="PLACEHOLDER" val="3"/>
</p:tagLst>
</file>

<file path=ppt/tags/tag24.xml><?xml version="1.0" encoding="utf-8"?>
<p:tagLst xmlns:a="http://schemas.openxmlformats.org/drawingml/2006/main" xmlns:r="http://schemas.openxmlformats.org/officeDocument/2006/relationships" xmlns:p="http://schemas.openxmlformats.org/presentationml/2006/main">
  <p:tag name="PLACEHOLDER" val="4"/>
</p:tagLst>
</file>

<file path=ppt/tags/tag25.xml><?xml version="1.0" encoding="utf-8"?>
<p:tagLst xmlns:a="http://schemas.openxmlformats.org/drawingml/2006/main" xmlns:r="http://schemas.openxmlformats.org/officeDocument/2006/relationships" xmlns:p="http://schemas.openxmlformats.org/presentationml/2006/main">
  <p:tag name="PLACEHOLDER" val="5"/>
</p:tagLst>
</file>

<file path=ppt/tags/tag26.xml><?xml version="1.0" encoding="utf-8"?>
<p:tagLst xmlns:a="http://schemas.openxmlformats.org/drawingml/2006/main" xmlns:r="http://schemas.openxmlformats.org/officeDocument/2006/relationships" xmlns:p="http://schemas.openxmlformats.org/presentationml/2006/main">
  <p:tag name="PLACEHOLDER" val="6"/>
</p:tagLst>
</file>

<file path=ppt/tags/tag27.xml><?xml version="1.0" encoding="utf-8"?>
<p:tagLst xmlns:a="http://schemas.openxmlformats.org/drawingml/2006/main" xmlns:r="http://schemas.openxmlformats.org/officeDocument/2006/relationships" xmlns:p="http://schemas.openxmlformats.org/presentationml/2006/main">
  <p:tag name="PLACEHOLDER" val="7"/>
</p:tagLst>
</file>

<file path=ppt/tags/tag28.xml><?xml version="1.0" encoding="utf-8"?>
<p:tagLst xmlns:a="http://schemas.openxmlformats.org/drawingml/2006/main" xmlns:r="http://schemas.openxmlformats.org/officeDocument/2006/relationships" xmlns:p="http://schemas.openxmlformats.org/presentationml/2006/main">
  <p:tag name="PLACEHOLDER" val="8"/>
</p:tagLst>
</file>

<file path=ppt/tags/tag29.xml><?xml version="1.0" encoding="utf-8"?>
<p:tagLst xmlns:a="http://schemas.openxmlformats.org/drawingml/2006/main" xmlns:r="http://schemas.openxmlformats.org/officeDocument/2006/relationships" xmlns:p="http://schemas.openxmlformats.org/presentationml/2006/main">
  <p:tag name="PLACEHOLDER" val="9"/>
</p:tagLst>
</file>

<file path=ppt/tags/tag3.xml><?xml version="1.0" encoding="utf-8"?>
<p:tagLst xmlns:a="http://schemas.openxmlformats.org/drawingml/2006/main" xmlns:r="http://schemas.openxmlformats.org/officeDocument/2006/relationships" xmlns:p="http://schemas.openxmlformats.org/presentationml/2006/main">
  <p:tag name="PLACEHOLDER" val="3"/>
</p:tagLst>
</file>

<file path=ppt/tags/tag30.xml><?xml version="1.0" encoding="utf-8"?>
<p:tagLst xmlns:a="http://schemas.openxmlformats.org/drawingml/2006/main" xmlns:r="http://schemas.openxmlformats.org/officeDocument/2006/relationships" xmlns:p="http://schemas.openxmlformats.org/presentationml/2006/main">
  <p:tag name="PLACEHOLDER" val="10"/>
</p:tagLst>
</file>

<file path=ppt/tags/tag31.xml><?xml version="1.0" encoding="utf-8"?>
<p:tagLst xmlns:a="http://schemas.openxmlformats.org/drawingml/2006/main" xmlns:r="http://schemas.openxmlformats.org/officeDocument/2006/relationships" xmlns:p="http://schemas.openxmlformats.org/presentationml/2006/main">
  <p:tag name="PLACEHOLDER" val="11"/>
</p:tagLst>
</file>

<file path=ppt/tags/tag32.xml><?xml version="1.0" encoding="utf-8"?>
<p:tagLst xmlns:a="http://schemas.openxmlformats.org/drawingml/2006/main" xmlns:r="http://schemas.openxmlformats.org/officeDocument/2006/relationships" xmlns:p="http://schemas.openxmlformats.org/presentationml/2006/main">
  <p:tag name="PLACEHOLDER" val="12"/>
</p:tagLst>
</file>

<file path=ppt/tags/tag33.xml><?xml version="1.0" encoding="utf-8"?>
<p:tagLst xmlns:a="http://schemas.openxmlformats.org/drawingml/2006/main" xmlns:r="http://schemas.openxmlformats.org/officeDocument/2006/relationships" xmlns:p="http://schemas.openxmlformats.org/presentationml/2006/main">
  <p:tag name="PLACEHOLDER" val="13"/>
</p:tagLst>
</file>

<file path=ppt/tags/tag34.xml><?xml version="1.0" encoding="utf-8"?>
<p:tagLst xmlns:a="http://schemas.openxmlformats.org/drawingml/2006/main" xmlns:r="http://schemas.openxmlformats.org/officeDocument/2006/relationships" xmlns:p="http://schemas.openxmlformats.org/presentationml/2006/main">
  <p:tag name="PLACEHOLDER" val="14"/>
</p:tagLst>
</file>

<file path=ppt/tags/tag35.xml><?xml version="1.0" encoding="utf-8"?>
<p:tagLst xmlns:a="http://schemas.openxmlformats.org/drawingml/2006/main" xmlns:r="http://schemas.openxmlformats.org/officeDocument/2006/relationships" xmlns:p="http://schemas.openxmlformats.org/presentationml/2006/main">
  <p:tag name="PLACEHOLDER" val="15"/>
</p:tagLst>
</file>

<file path=ppt/tags/tag36.xml><?xml version="1.0" encoding="utf-8"?>
<p:tagLst xmlns:a="http://schemas.openxmlformats.org/drawingml/2006/main" xmlns:r="http://schemas.openxmlformats.org/officeDocument/2006/relationships" xmlns:p="http://schemas.openxmlformats.org/presentationml/2006/main">
  <p:tag name="PLACEHOLDER" val="16"/>
</p:tagLst>
</file>

<file path=ppt/tags/tag37.xml><?xml version="1.0" encoding="utf-8"?>
<p:tagLst xmlns:a="http://schemas.openxmlformats.org/drawingml/2006/main" xmlns:r="http://schemas.openxmlformats.org/officeDocument/2006/relationships" xmlns:p="http://schemas.openxmlformats.org/presentationml/2006/main">
  <p:tag name="PLACEHOLDER" val="17"/>
</p:tagLst>
</file>

<file path=ppt/tags/tag38.xml><?xml version="1.0" encoding="utf-8"?>
<p:tagLst xmlns:a="http://schemas.openxmlformats.org/drawingml/2006/main" xmlns:r="http://schemas.openxmlformats.org/officeDocument/2006/relationships" xmlns:p="http://schemas.openxmlformats.org/presentationml/2006/main">
  <p:tag name="PLACEHOLDER" val="18"/>
</p:tagLst>
</file>

<file path=ppt/tags/tag39.xml><?xml version="1.0" encoding="utf-8"?>
<p:tagLst xmlns:a="http://schemas.openxmlformats.org/drawingml/2006/main" xmlns:r="http://schemas.openxmlformats.org/officeDocument/2006/relationships" xmlns:p="http://schemas.openxmlformats.org/presentationml/2006/main">
  <p:tag name="PLACEHOLDER" val="19"/>
</p:tagLst>
</file>

<file path=ppt/tags/tag4.xml><?xml version="1.0" encoding="utf-8"?>
<p:tagLst xmlns:a="http://schemas.openxmlformats.org/drawingml/2006/main" xmlns:r="http://schemas.openxmlformats.org/officeDocument/2006/relationships" xmlns:p="http://schemas.openxmlformats.org/presentationml/2006/main">
  <p:tag name="PLACEHOLDER" val="4"/>
</p:tagLst>
</file>

<file path=ppt/tags/tag40.xml><?xml version="1.0" encoding="utf-8"?>
<p:tagLst xmlns:a="http://schemas.openxmlformats.org/drawingml/2006/main" xmlns:r="http://schemas.openxmlformats.org/officeDocument/2006/relationships" xmlns:p="http://schemas.openxmlformats.org/presentationml/2006/main">
  <p:tag name="PLACEHOLDER" val="20"/>
</p:tagLst>
</file>

<file path=ppt/tags/tag41.xml><?xml version="1.0" encoding="utf-8"?>
<p:tagLst xmlns:a="http://schemas.openxmlformats.org/drawingml/2006/main" xmlns:r="http://schemas.openxmlformats.org/officeDocument/2006/relationships" xmlns:p="http://schemas.openxmlformats.org/presentationml/2006/main">
  <p:tag name="PLACEHOLDER" val="1"/>
</p:tagLst>
</file>

<file path=ppt/tags/tag42.xml><?xml version="1.0" encoding="utf-8"?>
<p:tagLst xmlns:a="http://schemas.openxmlformats.org/drawingml/2006/main" xmlns:r="http://schemas.openxmlformats.org/officeDocument/2006/relationships" xmlns:p="http://schemas.openxmlformats.org/presentationml/2006/main">
  <p:tag name="PLACEHOLDER" val="2"/>
</p:tagLst>
</file>

<file path=ppt/tags/tag43.xml><?xml version="1.0" encoding="utf-8"?>
<p:tagLst xmlns:a="http://schemas.openxmlformats.org/drawingml/2006/main" xmlns:r="http://schemas.openxmlformats.org/officeDocument/2006/relationships" xmlns:p="http://schemas.openxmlformats.org/presentationml/2006/main">
  <p:tag name="PLACEHOLDER" val="3"/>
</p:tagLst>
</file>

<file path=ppt/tags/tag44.xml><?xml version="1.0" encoding="utf-8"?>
<p:tagLst xmlns:a="http://schemas.openxmlformats.org/drawingml/2006/main" xmlns:r="http://schemas.openxmlformats.org/officeDocument/2006/relationships" xmlns:p="http://schemas.openxmlformats.org/presentationml/2006/main">
  <p:tag name="PLACEHOLDER" val="4"/>
</p:tagLst>
</file>

<file path=ppt/tags/tag45.xml><?xml version="1.0" encoding="utf-8"?>
<p:tagLst xmlns:a="http://schemas.openxmlformats.org/drawingml/2006/main" xmlns:r="http://schemas.openxmlformats.org/officeDocument/2006/relationships" xmlns:p="http://schemas.openxmlformats.org/presentationml/2006/main">
  <p:tag name="PLACEHOLDER" val="5"/>
</p:tagLst>
</file>

<file path=ppt/tags/tag46.xml><?xml version="1.0" encoding="utf-8"?>
<p:tagLst xmlns:a="http://schemas.openxmlformats.org/drawingml/2006/main" xmlns:r="http://schemas.openxmlformats.org/officeDocument/2006/relationships" xmlns:p="http://schemas.openxmlformats.org/presentationml/2006/main">
  <p:tag name="PLACEHOLDER" val="6"/>
</p:tagLst>
</file>

<file path=ppt/tags/tag47.xml><?xml version="1.0" encoding="utf-8"?>
<p:tagLst xmlns:a="http://schemas.openxmlformats.org/drawingml/2006/main" xmlns:r="http://schemas.openxmlformats.org/officeDocument/2006/relationships" xmlns:p="http://schemas.openxmlformats.org/presentationml/2006/main">
  <p:tag name="PLACEHOLDER" val="7"/>
</p:tagLst>
</file>

<file path=ppt/tags/tag48.xml><?xml version="1.0" encoding="utf-8"?>
<p:tagLst xmlns:a="http://schemas.openxmlformats.org/drawingml/2006/main" xmlns:r="http://schemas.openxmlformats.org/officeDocument/2006/relationships" xmlns:p="http://schemas.openxmlformats.org/presentationml/2006/main">
  <p:tag name="PLACEHOLDER" val="8"/>
</p:tagLst>
</file>

<file path=ppt/tags/tag49.xml><?xml version="1.0" encoding="utf-8"?>
<p:tagLst xmlns:a="http://schemas.openxmlformats.org/drawingml/2006/main" xmlns:r="http://schemas.openxmlformats.org/officeDocument/2006/relationships" xmlns:p="http://schemas.openxmlformats.org/presentationml/2006/main">
  <p:tag name="PLACEHOLDER" val="9"/>
</p:tagLst>
</file>

<file path=ppt/tags/tag5.xml><?xml version="1.0" encoding="utf-8"?>
<p:tagLst xmlns:a="http://schemas.openxmlformats.org/drawingml/2006/main" xmlns:r="http://schemas.openxmlformats.org/officeDocument/2006/relationships" xmlns:p="http://schemas.openxmlformats.org/presentationml/2006/main">
  <p:tag name="PLACEHOLDER" val="5"/>
</p:tagLst>
</file>

<file path=ppt/tags/tag50.xml><?xml version="1.0" encoding="utf-8"?>
<p:tagLst xmlns:a="http://schemas.openxmlformats.org/drawingml/2006/main" xmlns:r="http://schemas.openxmlformats.org/officeDocument/2006/relationships" xmlns:p="http://schemas.openxmlformats.org/presentationml/2006/main">
  <p:tag name="PLACEHOLDER" val="10"/>
</p:tagLst>
</file>

<file path=ppt/tags/tag51.xml><?xml version="1.0" encoding="utf-8"?>
<p:tagLst xmlns:a="http://schemas.openxmlformats.org/drawingml/2006/main" xmlns:r="http://schemas.openxmlformats.org/officeDocument/2006/relationships" xmlns:p="http://schemas.openxmlformats.org/presentationml/2006/main">
  <p:tag name="PLACEHOLDER" val="11"/>
</p:tagLst>
</file>

<file path=ppt/tags/tag52.xml><?xml version="1.0" encoding="utf-8"?>
<p:tagLst xmlns:a="http://schemas.openxmlformats.org/drawingml/2006/main" xmlns:r="http://schemas.openxmlformats.org/officeDocument/2006/relationships" xmlns:p="http://schemas.openxmlformats.org/presentationml/2006/main">
  <p:tag name="PLACEHOLDER" val="12"/>
</p:tagLst>
</file>

<file path=ppt/tags/tag53.xml><?xml version="1.0" encoding="utf-8"?>
<p:tagLst xmlns:a="http://schemas.openxmlformats.org/drawingml/2006/main" xmlns:r="http://schemas.openxmlformats.org/officeDocument/2006/relationships" xmlns:p="http://schemas.openxmlformats.org/presentationml/2006/main">
  <p:tag name="PLACEHOLDER" val="13"/>
</p:tagLst>
</file>

<file path=ppt/tags/tag54.xml><?xml version="1.0" encoding="utf-8"?>
<p:tagLst xmlns:a="http://schemas.openxmlformats.org/drawingml/2006/main" xmlns:r="http://schemas.openxmlformats.org/officeDocument/2006/relationships" xmlns:p="http://schemas.openxmlformats.org/presentationml/2006/main">
  <p:tag name="PLACEHOLDER" val="14"/>
</p:tagLst>
</file>

<file path=ppt/tags/tag55.xml><?xml version="1.0" encoding="utf-8"?>
<p:tagLst xmlns:a="http://schemas.openxmlformats.org/drawingml/2006/main" xmlns:r="http://schemas.openxmlformats.org/officeDocument/2006/relationships" xmlns:p="http://schemas.openxmlformats.org/presentationml/2006/main">
  <p:tag name="PLACEHOLDER" val="15"/>
</p:tagLst>
</file>

<file path=ppt/tags/tag56.xml><?xml version="1.0" encoding="utf-8"?>
<p:tagLst xmlns:a="http://schemas.openxmlformats.org/drawingml/2006/main" xmlns:r="http://schemas.openxmlformats.org/officeDocument/2006/relationships" xmlns:p="http://schemas.openxmlformats.org/presentationml/2006/main">
  <p:tag name="PLACEHOLDER" val="16"/>
</p:tagLst>
</file>

<file path=ppt/tags/tag57.xml><?xml version="1.0" encoding="utf-8"?>
<p:tagLst xmlns:a="http://schemas.openxmlformats.org/drawingml/2006/main" xmlns:r="http://schemas.openxmlformats.org/officeDocument/2006/relationships" xmlns:p="http://schemas.openxmlformats.org/presentationml/2006/main">
  <p:tag name="PLACEHOLDER" val="17"/>
</p:tagLst>
</file>

<file path=ppt/tags/tag58.xml><?xml version="1.0" encoding="utf-8"?>
<p:tagLst xmlns:a="http://schemas.openxmlformats.org/drawingml/2006/main" xmlns:r="http://schemas.openxmlformats.org/officeDocument/2006/relationships" xmlns:p="http://schemas.openxmlformats.org/presentationml/2006/main">
  <p:tag name="PLACEHOLDER" val="18"/>
</p:tagLst>
</file>

<file path=ppt/tags/tag59.xml><?xml version="1.0" encoding="utf-8"?>
<p:tagLst xmlns:a="http://schemas.openxmlformats.org/drawingml/2006/main" xmlns:r="http://schemas.openxmlformats.org/officeDocument/2006/relationships" xmlns:p="http://schemas.openxmlformats.org/presentationml/2006/main">
  <p:tag name="PLACEHOLDER" val="19"/>
</p:tagLst>
</file>

<file path=ppt/tags/tag6.xml><?xml version="1.0" encoding="utf-8"?>
<p:tagLst xmlns:a="http://schemas.openxmlformats.org/drawingml/2006/main" xmlns:r="http://schemas.openxmlformats.org/officeDocument/2006/relationships" xmlns:p="http://schemas.openxmlformats.org/presentationml/2006/main">
  <p:tag name="PLACEHOLDER" val="6"/>
</p:tagLst>
</file>

<file path=ppt/tags/tag60.xml><?xml version="1.0" encoding="utf-8"?>
<p:tagLst xmlns:a="http://schemas.openxmlformats.org/drawingml/2006/main" xmlns:r="http://schemas.openxmlformats.org/officeDocument/2006/relationships" xmlns:p="http://schemas.openxmlformats.org/presentationml/2006/main">
  <p:tag name="PLACEHOLDER" val="20"/>
</p:tagLst>
</file>

<file path=ppt/tags/tag61.xml><?xml version="1.0" encoding="utf-8"?>
<p:tagLst xmlns:a="http://schemas.openxmlformats.org/drawingml/2006/main" xmlns:r="http://schemas.openxmlformats.org/officeDocument/2006/relationships" xmlns:p="http://schemas.openxmlformats.org/presentationml/2006/main">
  <p:tag name="PLACEHOLDER" val="1"/>
</p:tagLst>
</file>

<file path=ppt/tags/tag62.xml><?xml version="1.0" encoding="utf-8"?>
<p:tagLst xmlns:a="http://schemas.openxmlformats.org/drawingml/2006/main" xmlns:r="http://schemas.openxmlformats.org/officeDocument/2006/relationships" xmlns:p="http://schemas.openxmlformats.org/presentationml/2006/main">
  <p:tag name="PLACEHOLDER" val="2"/>
</p:tagLst>
</file>

<file path=ppt/tags/tag63.xml><?xml version="1.0" encoding="utf-8"?>
<p:tagLst xmlns:a="http://schemas.openxmlformats.org/drawingml/2006/main" xmlns:r="http://schemas.openxmlformats.org/officeDocument/2006/relationships" xmlns:p="http://schemas.openxmlformats.org/presentationml/2006/main">
  <p:tag name="PLACEHOLDER" val="3"/>
</p:tagLst>
</file>

<file path=ppt/tags/tag64.xml><?xml version="1.0" encoding="utf-8"?>
<p:tagLst xmlns:a="http://schemas.openxmlformats.org/drawingml/2006/main" xmlns:r="http://schemas.openxmlformats.org/officeDocument/2006/relationships" xmlns:p="http://schemas.openxmlformats.org/presentationml/2006/main">
  <p:tag name="PLACEHOLDER" val="4"/>
</p:tagLst>
</file>

<file path=ppt/tags/tag65.xml><?xml version="1.0" encoding="utf-8"?>
<p:tagLst xmlns:a="http://schemas.openxmlformats.org/drawingml/2006/main" xmlns:r="http://schemas.openxmlformats.org/officeDocument/2006/relationships" xmlns:p="http://schemas.openxmlformats.org/presentationml/2006/main">
  <p:tag name="PLACEHOLDER" val="5"/>
</p:tagLst>
</file>

<file path=ppt/tags/tag66.xml><?xml version="1.0" encoding="utf-8"?>
<p:tagLst xmlns:a="http://schemas.openxmlformats.org/drawingml/2006/main" xmlns:r="http://schemas.openxmlformats.org/officeDocument/2006/relationships" xmlns:p="http://schemas.openxmlformats.org/presentationml/2006/main">
  <p:tag name="PLACEHOLDER" val="6"/>
</p:tagLst>
</file>

<file path=ppt/tags/tag67.xml><?xml version="1.0" encoding="utf-8"?>
<p:tagLst xmlns:a="http://schemas.openxmlformats.org/drawingml/2006/main" xmlns:r="http://schemas.openxmlformats.org/officeDocument/2006/relationships" xmlns:p="http://schemas.openxmlformats.org/presentationml/2006/main">
  <p:tag name="PLACEHOLDER" val="7"/>
</p:tagLst>
</file>

<file path=ppt/tags/tag68.xml><?xml version="1.0" encoding="utf-8"?>
<p:tagLst xmlns:a="http://schemas.openxmlformats.org/drawingml/2006/main" xmlns:r="http://schemas.openxmlformats.org/officeDocument/2006/relationships" xmlns:p="http://schemas.openxmlformats.org/presentationml/2006/main">
  <p:tag name="PLACEHOLDER" val="8"/>
</p:tagLst>
</file>

<file path=ppt/tags/tag69.xml><?xml version="1.0" encoding="utf-8"?>
<p:tagLst xmlns:a="http://schemas.openxmlformats.org/drawingml/2006/main" xmlns:r="http://schemas.openxmlformats.org/officeDocument/2006/relationships" xmlns:p="http://schemas.openxmlformats.org/presentationml/2006/main">
  <p:tag name="PLACEHOLDER" val="9"/>
</p:tagLst>
</file>

<file path=ppt/tags/tag7.xml><?xml version="1.0" encoding="utf-8"?>
<p:tagLst xmlns:a="http://schemas.openxmlformats.org/drawingml/2006/main" xmlns:r="http://schemas.openxmlformats.org/officeDocument/2006/relationships" xmlns:p="http://schemas.openxmlformats.org/presentationml/2006/main">
  <p:tag name="PLACEHOLDER" val="7"/>
</p:tagLst>
</file>

<file path=ppt/tags/tag70.xml><?xml version="1.0" encoding="utf-8"?>
<p:tagLst xmlns:a="http://schemas.openxmlformats.org/drawingml/2006/main" xmlns:r="http://schemas.openxmlformats.org/officeDocument/2006/relationships" xmlns:p="http://schemas.openxmlformats.org/presentationml/2006/main">
  <p:tag name="PLACEHOLDER" val="10"/>
</p:tagLst>
</file>

<file path=ppt/tags/tag71.xml><?xml version="1.0" encoding="utf-8"?>
<p:tagLst xmlns:a="http://schemas.openxmlformats.org/drawingml/2006/main" xmlns:r="http://schemas.openxmlformats.org/officeDocument/2006/relationships" xmlns:p="http://schemas.openxmlformats.org/presentationml/2006/main">
  <p:tag name="PLACEHOLDER" val="11"/>
</p:tagLst>
</file>

<file path=ppt/tags/tag72.xml><?xml version="1.0" encoding="utf-8"?>
<p:tagLst xmlns:a="http://schemas.openxmlformats.org/drawingml/2006/main" xmlns:r="http://schemas.openxmlformats.org/officeDocument/2006/relationships" xmlns:p="http://schemas.openxmlformats.org/presentationml/2006/main">
  <p:tag name="PLACEHOLDER" val="12"/>
</p:tagLst>
</file>

<file path=ppt/tags/tag73.xml><?xml version="1.0" encoding="utf-8"?>
<p:tagLst xmlns:a="http://schemas.openxmlformats.org/drawingml/2006/main" xmlns:r="http://schemas.openxmlformats.org/officeDocument/2006/relationships" xmlns:p="http://schemas.openxmlformats.org/presentationml/2006/main">
  <p:tag name="PLACEHOLDER" val="13"/>
</p:tagLst>
</file>

<file path=ppt/tags/tag74.xml><?xml version="1.0" encoding="utf-8"?>
<p:tagLst xmlns:a="http://schemas.openxmlformats.org/drawingml/2006/main" xmlns:r="http://schemas.openxmlformats.org/officeDocument/2006/relationships" xmlns:p="http://schemas.openxmlformats.org/presentationml/2006/main">
  <p:tag name="PLACEHOLDER" val="14"/>
</p:tagLst>
</file>

<file path=ppt/tags/tag75.xml><?xml version="1.0" encoding="utf-8"?>
<p:tagLst xmlns:a="http://schemas.openxmlformats.org/drawingml/2006/main" xmlns:r="http://schemas.openxmlformats.org/officeDocument/2006/relationships" xmlns:p="http://schemas.openxmlformats.org/presentationml/2006/main">
  <p:tag name="PLACEHOLDER" val="15"/>
</p:tagLst>
</file>

<file path=ppt/tags/tag76.xml><?xml version="1.0" encoding="utf-8"?>
<p:tagLst xmlns:a="http://schemas.openxmlformats.org/drawingml/2006/main" xmlns:r="http://schemas.openxmlformats.org/officeDocument/2006/relationships" xmlns:p="http://schemas.openxmlformats.org/presentationml/2006/main">
  <p:tag name="PLACEHOLDER" val="16"/>
</p:tagLst>
</file>

<file path=ppt/tags/tag77.xml><?xml version="1.0" encoding="utf-8"?>
<p:tagLst xmlns:a="http://schemas.openxmlformats.org/drawingml/2006/main" xmlns:r="http://schemas.openxmlformats.org/officeDocument/2006/relationships" xmlns:p="http://schemas.openxmlformats.org/presentationml/2006/main">
  <p:tag name="PLACEHOLDER" val="17"/>
</p:tagLst>
</file>

<file path=ppt/tags/tag78.xml><?xml version="1.0" encoding="utf-8"?>
<p:tagLst xmlns:a="http://schemas.openxmlformats.org/drawingml/2006/main" xmlns:r="http://schemas.openxmlformats.org/officeDocument/2006/relationships" xmlns:p="http://schemas.openxmlformats.org/presentationml/2006/main">
  <p:tag name="PLACEHOLDER" val="18"/>
</p:tagLst>
</file>

<file path=ppt/tags/tag79.xml><?xml version="1.0" encoding="utf-8"?>
<p:tagLst xmlns:a="http://schemas.openxmlformats.org/drawingml/2006/main" xmlns:r="http://schemas.openxmlformats.org/officeDocument/2006/relationships" xmlns:p="http://schemas.openxmlformats.org/presentationml/2006/main">
  <p:tag name="PLACEHOLDER" val="19"/>
</p:tagLst>
</file>

<file path=ppt/tags/tag8.xml><?xml version="1.0" encoding="utf-8"?>
<p:tagLst xmlns:a="http://schemas.openxmlformats.org/drawingml/2006/main" xmlns:r="http://schemas.openxmlformats.org/officeDocument/2006/relationships" xmlns:p="http://schemas.openxmlformats.org/presentationml/2006/main">
  <p:tag name="PLACEHOLDER" val="8"/>
</p:tagLst>
</file>

<file path=ppt/tags/tag80.xml><?xml version="1.0" encoding="utf-8"?>
<p:tagLst xmlns:a="http://schemas.openxmlformats.org/drawingml/2006/main" xmlns:r="http://schemas.openxmlformats.org/officeDocument/2006/relationships" xmlns:p="http://schemas.openxmlformats.org/presentationml/2006/main">
  <p:tag name="PLACEHOLDER" val="20"/>
</p:tagLst>
</file>

<file path=ppt/tags/tag81.xml><?xml version="1.0" encoding="utf-8"?>
<p:tagLst xmlns:a="http://schemas.openxmlformats.org/drawingml/2006/main" xmlns:r="http://schemas.openxmlformats.org/officeDocument/2006/relationships" xmlns:p="http://schemas.openxmlformats.org/presentationml/2006/main">
  <p:tag name="PLACEHOLDER" val="1"/>
</p:tagLst>
</file>

<file path=ppt/tags/tag82.xml><?xml version="1.0" encoding="utf-8"?>
<p:tagLst xmlns:a="http://schemas.openxmlformats.org/drawingml/2006/main" xmlns:r="http://schemas.openxmlformats.org/officeDocument/2006/relationships" xmlns:p="http://schemas.openxmlformats.org/presentationml/2006/main">
  <p:tag name="SLIDE_TYPE" val="Title"/>
  <p:tag name="SECTION_NUMBERS_ON" val="True"/>
  <p:tag name="APPENDIX_NUMBERS_ON" val="True"/>
  <p:tag name="TEMPLATE_NAME" val="Financial Due Diligence A4"/>
  <p:tag name="OFFICE_LOCATION" val="Global Office"/>
</p:tagLst>
</file>

<file path=ppt/tags/tag9.xml><?xml version="1.0" encoding="utf-8"?>
<p:tagLst xmlns:a="http://schemas.openxmlformats.org/drawingml/2006/main" xmlns:r="http://schemas.openxmlformats.org/officeDocument/2006/relationships" xmlns:p="http://schemas.openxmlformats.org/presentationml/2006/main">
  <p:tag name="PLACEHOLDER" val="9"/>
</p:tagLst>
</file>

<file path=ppt/theme/theme1.xml><?xml version="1.0" encoding="utf-8"?>
<a:theme xmlns:a="http://schemas.openxmlformats.org/drawingml/2006/main" name="Template Printbook">
  <a:themeElements>
    <a:clrScheme name="Baker Tilly">
      <a:dk1>
        <a:srgbClr val="333333"/>
      </a:dk1>
      <a:lt1>
        <a:srgbClr val="FFFFFF"/>
      </a:lt1>
      <a:dk2>
        <a:srgbClr val="000000"/>
      </a:dk2>
      <a:lt2>
        <a:srgbClr val="E7E7E7"/>
      </a:lt2>
      <a:accent1>
        <a:srgbClr val="C9EC51"/>
      </a:accent1>
      <a:accent2>
        <a:srgbClr val="319B42"/>
      </a:accent2>
      <a:accent3>
        <a:srgbClr val="D9D9D6"/>
      </a:accent3>
      <a:accent4>
        <a:srgbClr val="979797"/>
      </a:accent4>
      <a:accent5>
        <a:srgbClr val="25BAA7"/>
      </a:accent5>
      <a:accent6>
        <a:srgbClr val="FF6C54"/>
      </a:accent6>
      <a:hlink>
        <a:srgbClr val="3D7EDB"/>
      </a:hlink>
      <a:folHlink>
        <a:srgbClr val="3D7EDB"/>
      </a:folHlink>
    </a:clrScheme>
    <a:fontScheme name="Baker Tilly Internati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lIns="79376" tIns="79376" rIns="79376" bIns="79376" rtlCol="0" anchor="ctr">
        <a:noAutofit/>
      </a:bodyPr>
      <a:lstStyle>
        <a:defPPr algn="ctr">
          <a:defRPr sz="900"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9050">
          <a:solidFill>
            <a:schemeClr val="accent6"/>
          </a:solidFill>
          <a:prstDash val="dash"/>
        </a:ln>
      </a:spPr>
      <a:bodyPr wrap="square" lIns="0" tIns="0" rIns="0" bIns="0" rtlCol="0" anchor="ctr">
        <a:spAutoFit/>
      </a:bodyPr>
      <a:lstStyle>
        <a:defPPr algn="l">
          <a:defRPr sz="900" dirty="0">
            <a:solidFill>
              <a:schemeClr val="accent6"/>
            </a:solidFill>
          </a:defRPr>
        </a:defPPr>
      </a:lstStyle>
    </a:txDef>
  </a:objectDefaults>
  <a:extraClrSchemeLst>
    <a:extraClrScheme>
      <a:clrScheme name="Baker Tilly">
        <a:dk1>
          <a:srgbClr val="333333"/>
        </a:dk1>
        <a:lt1>
          <a:srgbClr val="FFFFFF"/>
        </a:lt1>
        <a:dk2>
          <a:srgbClr val="000000"/>
        </a:dk2>
        <a:lt2>
          <a:srgbClr val="E7E7E7"/>
        </a:lt2>
        <a:accent1>
          <a:srgbClr val="C9EC51"/>
        </a:accent1>
        <a:accent2>
          <a:srgbClr val="319B42"/>
        </a:accent2>
        <a:accent3>
          <a:srgbClr val="D9D9D6"/>
        </a:accent3>
        <a:accent4>
          <a:srgbClr val="979797"/>
        </a:accent4>
        <a:accent5>
          <a:srgbClr val="25BAA7"/>
        </a:accent5>
        <a:accent6>
          <a:srgbClr val="FF6C54"/>
        </a:accent6>
        <a:hlink>
          <a:srgbClr val="3D7EDB"/>
        </a:hlink>
        <a:folHlink>
          <a:srgbClr val="3D7EDB"/>
        </a:folHlink>
      </a:clrScheme>
      <a:clrMap bg1="lt1" tx1="dk1" bg2="lt2" tx2="dk2" accent1="accent1" accent2="accent2" accent3="accent3" accent4="accent4" accent5="accent5" accent6="accent6" hlink="hlink" folHlink="folHlink"/>
    </a:extraClrScheme>
  </a:extraClrSchemeLst>
  <a:custClrLst>
    <a:custClr name="Growth Green">
      <a:srgbClr val="C9EC51"/>
    </a:custClr>
    <a:custClr name="Black">
      <a:srgbClr val="000000"/>
    </a:custClr>
    <a:custClr name="Fresh Green">
      <a:srgbClr val="319B42"/>
    </a:custClr>
    <a:custClr name="Light Gray">
      <a:srgbClr val="D9D9D6"/>
    </a:custClr>
    <a:custClr name="Middle Gray">
      <a:srgbClr val="979797"/>
    </a:custClr>
    <a:custClr name="Aqua">
      <a:srgbClr val="25BAA7"/>
    </a:custClr>
    <a:custClr name="Coral">
      <a:srgbClr val="FF6C54"/>
    </a:custClr>
    <a:custClr name="Ice">
      <a:srgbClr val="3D7EDB"/>
    </a:custClr>
    <a:custClr name="Sunset">
      <a:srgbClr val="FF8C3B"/>
    </a:custClr>
    <a:custClr name="Sunrise">
      <a:srgbClr val="FFDC2A"/>
    </a:custClr>
    <a:custClr name="50% Growth Green">
      <a:srgbClr val="DBE8A1"/>
    </a:custClr>
    <a:custClr name="Body Font">
      <a:srgbClr val="333333"/>
    </a:custClr>
    <a:custClr name="50% Fresh Green">
      <a:srgbClr val="89BA85"/>
    </a:custClr>
    <a:custClr name="50% Light Gray">
      <a:srgbClr val="EDEEED"/>
    </a:custClr>
    <a:custClr name="50% Middle Gray">
      <a:srgbClr val="CBCACB"/>
    </a:custClr>
    <a:custClr name="50% Aqua">
      <a:srgbClr val="81CEC6"/>
    </a:custClr>
    <a:custClr name="50% Coral">
      <a:srgbClr val="F9B19C"/>
    </a:custClr>
    <a:custClr name="50% Ice">
      <a:srgbClr val="A0BDE3"/>
    </a:custClr>
    <a:custClr name="50% Sunset">
      <a:srgbClr val="FECF8C"/>
    </a:custClr>
    <a:custClr name="50% Sunrise">
      <a:srgbClr val="FFEC9E"/>
    </a:custClr>
    <a:custClr name="30% Growth Green">
      <a:srgbClr val="E8F1C6"/>
    </a:custClr>
    <a:custClr name="White">
      <a:srgbClr val="FFFFFF"/>
    </a:custClr>
    <a:custClr name="30% Fresh Green">
      <a:srgbClr val="C0D8BB"/>
    </a:custClr>
    <a:custClr name="10% Light Gray (chart plot area)">
      <a:srgbClr val="F2F2F2"/>
    </a:custClr>
    <a:custClr name="30% Middle Gray">
      <a:srgbClr val="E0E2E2"/>
    </a:custClr>
    <a:custClr name="30% Aqua">
      <a:srgbClr val="B6E1DD"/>
    </a:custClr>
    <a:custClr name="30% Coral">
      <a:srgbClr val="FBD2CC"/>
    </a:custClr>
    <a:custClr name="30% Ice">
      <a:srgbClr val="C6D9F0"/>
    </a:custClr>
    <a:custClr name="30% Sunset">
      <a:srgbClr val="FFE0B6"/>
    </a:custClr>
    <a:custClr name="30% Sunrise">
      <a:srgbClr val="FFF4C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Olive Green (charts)">
      <a:srgbClr val="1C5D27"/>
    </a:custClr>
    <a:custClr name="50% Olive Green (charts)">
      <a:srgbClr val="88AB13"/>
    </a:custClr>
  </a:custClrLst>
  <a:extLst>
    <a:ext uri="{05A4C25C-085E-4340-85A3-A5531E510DB2}">
      <thm15:themeFamily xmlns:thm15="http://schemas.microsoft.com/office/thememl/2012/main" name="Financial Due Diligence A4.potx" id="{1FA51816-3D26-404C-B398-512998BAF0BA}" vid="{1C13334F-9F23-40A0-9EFD-F6ACA0C1D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Growth Green">
      <a:srgbClr val="C9EC51"/>
    </a:custClr>
    <a:custClr name="Black">
      <a:srgbClr val="000000"/>
    </a:custClr>
    <a:custClr name="Fresh Green">
      <a:srgbClr val="319B42"/>
    </a:custClr>
    <a:custClr name="Light Gray">
      <a:srgbClr val="D9D9D6"/>
    </a:custClr>
    <a:custClr name="Middle Gray">
      <a:srgbClr val="979797"/>
    </a:custClr>
    <a:custClr name="Aqua">
      <a:srgbClr val="25BAA7"/>
    </a:custClr>
    <a:custClr name="Coral">
      <a:srgbClr val="FF6C54"/>
    </a:custClr>
    <a:custClr name="Ice">
      <a:srgbClr val="3D7EDB"/>
    </a:custClr>
    <a:custClr name="Sunset">
      <a:srgbClr val="FF8C3B"/>
    </a:custClr>
    <a:custClr name="Sunrise">
      <a:srgbClr val="FFDC2A"/>
    </a:custClr>
    <a:custClr name="50% Growth Green">
      <a:srgbClr val="DBE8A1"/>
    </a:custClr>
    <a:custClr name="Body Font">
      <a:srgbClr val="333333"/>
    </a:custClr>
    <a:custClr name="50% Fresh Green">
      <a:srgbClr val="89BA85"/>
    </a:custClr>
    <a:custClr name="50% Light Gray">
      <a:srgbClr val="EDEEED"/>
    </a:custClr>
    <a:custClr name="50% Middle Gray">
      <a:srgbClr val="CBCACB"/>
    </a:custClr>
    <a:custClr name="50% Aqua">
      <a:srgbClr val="81CEC6"/>
    </a:custClr>
    <a:custClr name="50% Coral">
      <a:srgbClr val="F9B19C"/>
    </a:custClr>
    <a:custClr name="50% Ice">
      <a:srgbClr val="A0BDE3"/>
    </a:custClr>
    <a:custClr name="50% Sunset">
      <a:srgbClr val="FECF8C"/>
    </a:custClr>
    <a:custClr name="50% Sunrise">
      <a:srgbClr val="FFEC9E"/>
    </a:custClr>
    <a:custClr name="30% Growth Green">
      <a:srgbClr val="E8F1C6"/>
    </a:custClr>
    <a:custClr name="White">
      <a:srgbClr val="FFFFFF"/>
    </a:custClr>
    <a:custClr name="30% Fresh Green">
      <a:srgbClr val="C0D8BB"/>
    </a:custClr>
    <a:custClr name="10% Light Gray (chart plot area)">
      <a:srgbClr val="F2F2F2"/>
    </a:custClr>
    <a:custClr name="30% Middle Gray">
      <a:srgbClr val="E0E2E2"/>
    </a:custClr>
    <a:custClr name="30% Aqua">
      <a:srgbClr val="B6E1DD"/>
    </a:custClr>
    <a:custClr name="30% Coral">
      <a:srgbClr val="FBD2CC"/>
    </a:custClr>
    <a:custClr name="30% Ice">
      <a:srgbClr val="C6D9F0"/>
    </a:custClr>
    <a:custClr name="30% Sunset">
      <a:srgbClr val="FFE0B6"/>
    </a:custClr>
    <a:custClr name="30% Sunrise">
      <a:srgbClr val="FFF4C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Olive Green (charts)">
      <a:srgbClr val="1C5D27"/>
    </a:custClr>
    <a:custClr name="50% Olive Green (charts)">
      <a:srgbClr val="88AB1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0F1E9F3124014BA575CC6A396C512C" ma:contentTypeVersion="2" ma:contentTypeDescription="Create a new document." ma:contentTypeScope="" ma:versionID="571ed1a39a0a7c13d4c01d10b336dc15">
  <xsd:schema xmlns:xsd="http://www.w3.org/2001/XMLSchema" xmlns:xs="http://www.w3.org/2001/XMLSchema" xmlns:p="http://schemas.microsoft.com/office/2006/metadata/properties" xmlns:ns2="2e83c9c8-7f83-4799-ba92-a0f107dc528d" targetNamespace="http://schemas.microsoft.com/office/2006/metadata/properties" ma:root="true" ma:fieldsID="c8b7c9dbf974c46d32befc441c965225" ns2:_="">
    <xsd:import namespace="2e83c9c8-7f83-4799-ba92-a0f107dc528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3c9c8-7f83-4799-ba92-a0f107dc5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F29DDF5B947844BA0D36B19131278B" ma:contentTypeVersion="18" ma:contentTypeDescription="Create a new document." ma:contentTypeScope="" ma:versionID="18a6199291afa2564e4c549ca534aa73">
  <xsd:schema xmlns:xsd="http://www.w3.org/2001/XMLSchema" xmlns:xs="http://www.w3.org/2001/XMLSchema" xmlns:p="http://schemas.microsoft.com/office/2006/metadata/properties" xmlns:ns2="9f6d7bd6-3339-43bd-ade5-f57f25b32ca4" xmlns:ns3="d961e358-6a50-4160-be74-3690f6e42696" targetNamespace="http://schemas.microsoft.com/office/2006/metadata/properties" ma:root="true" ma:fieldsID="524c1c2a207ce33d25766345094cfc2b" ns2:_="" ns3:_="">
    <xsd:import namespace="9f6d7bd6-3339-43bd-ade5-f57f25b32ca4"/>
    <xsd:import namespace="d961e358-6a50-4160-be74-3690f6e426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d7bd6-3339-43bd-ade5-f57f25b32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6e37a8a-19e0-464f-b4de-f398d8b9f5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61e358-6a50-4160-be74-3690f6e426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ce644e-513c-4330-b548-694fad41b1fc}" ma:internalName="TaxCatchAll" ma:showField="CatchAllData" ma:web="d961e358-6a50-4160-be74-3690f6e426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f6d7bd6-3339-43bd-ade5-f57f25b32ca4">
      <Terms xmlns="http://schemas.microsoft.com/office/infopath/2007/PartnerControls"/>
    </lcf76f155ced4ddcb4097134ff3c332f>
    <TaxCatchAll xmlns="d961e358-6a50-4160-be74-3690f6e42696" xsi:nil="true"/>
  </documentManagement>
</p:properties>
</file>

<file path=customXml/itemProps1.xml><?xml version="1.0" encoding="utf-8"?>
<ds:datastoreItem xmlns:ds="http://schemas.openxmlformats.org/officeDocument/2006/customXml" ds:itemID="{01B1D676-1442-4DCC-B297-EDF816732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3c9c8-7f83-4799-ba92-a0f107dc5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DA9EC-A20C-487A-A9F8-0B95FEE24617}">
  <ds:schemaRefs>
    <ds:schemaRef ds:uri="http://schemas.microsoft.com/sharepoint/v3/contenttype/forms"/>
  </ds:schemaRefs>
</ds:datastoreItem>
</file>

<file path=customXml/itemProps3.xml><?xml version="1.0" encoding="utf-8"?>
<ds:datastoreItem xmlns:ds="http://schemas.openxmlformats.org/officeDocument/2006/customXml" ds:itemID="{3F288C6B-A92F-432D-82B5-D83C8E9AE25C}"/>
</file>

<file path=customXml/itemProps4.xml><?xml version="1.0" encoding="utf-8"?>
<ds:datastoreItem xmlns:ds="http://schemas.openxmlformats.org/officeDocument/2006/customXml" ds:itemID="{6ED6244E-43DF-49D9-9B06-4F3767736485}">
  <ds:schemaRefs>
    <ds:schemaRef ds:uri="http://purl.org/dc/terms/"/>
    <ds:schemaRef ds:uri="2e83c9c8-7f83-4799-ba92-a0f107dc528d"/>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tmp4A76</Template>
  <TotalTime>11888</TotalTime>
  <Words>576</Words>
  <Application>Microsoft Office PowerPoint</Application>
  <PresentationFormat>Custom</PresentationFormat>
  <Paragraphs>62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 2</vt:lpstr>
      <vt:lpstr>Template Printbook</vt:lpstr>
      <vt:lpstr>BedfordBID: April 2022 - March 2023</vt:lpstr>
      <vt:lpstr>Status reminder</vt:lpstr>
      <vt:lpstr>    Terminology</vt:lpstr>
      <vt:lpstr>Income</vt:lpstr>
      <vt:lpstr>Project expenditure</vt:lpstr>
      <vt:lpstr>  Vouchers</vt:lpstr>
      <vt:lpstr>    Cash basis</vt:lpstr>
    </vt:vector>
  </TitlesOfParts>
  <Company>MacIntyre Hudson Corporate Finance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Phoenix</dc:title>
  <dc:creator>Hooper, Edward</dc:creator>
  <cp:lastModifiedBy>Samantha Laycock</cp:lastModifiedBy>
  <cp:revision>577</cp:revision>
  <cp:lastPrinted>2023-10-16T14:08:33Z</cp:lastPrinted>
  <dcterms:created xsi:type="dcterms:W3CDTF">2019-03-18T11:39:27Z</dcterms:created>
  <dcterms:modified xsi:type="dcterms:W3CDTF">2023-10-16T14:08:44Z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0x01010054F29DDF5B947844BA0D36B19131278B</vt:lpwstr>
  </property>
</Properties>
</file>